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292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386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544"/>
            </a:lvl1pPr>
            <a:lvl2pPr marL="294212" indent="0" algn="ctr">
              <a:buNone/>
              <a:defRPr sz="1287"/>
            </a:lvl2pPr>
            <a:lvl3pPr marL="588423" indent="0" algn="ctr">
              <a:buNone/>
              <a:defRPr sz="1158"/>
            </a:lvl3pPr>
            <a:lvl4pPr marL="882635" indent="0" algn="ctr">
              <a:buNone/>
              <a:defRPr sz="1030"/>
            </a:lvl4pPr>
            <a:lvl5pPr marL="1176846" indent="0" algn="ctr">
              <a:buNone/>
              <a:defRPr sz="1030"/>
            </a:lvl5pPr>
            <a:lvl6pPr marL="1471057" indent="0" algn="ctr">
              <a:buNone/>
              <a:defRPr sz="1030"/>
            </a:lvl6pPr>
            <a:lvl7pPr marL="1765269" indent="0" algn="ctr">
              <a:buNone/>
              <a:defRPr sz="1030"/>
            </a:lvl7pPr>
            <a:lvl8pPr marL="2059481" indent="0" algn="ctr">
              <a:buNone/>
              <a:defRPr sz="1030"/>
            </a:lvl8pPr>
            <a:lvl9pPr marL="2353692" indent="0" algn="ctr">
              <a:buNone/>
              <a:defRPr sz="103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329A-43D7-49BC-8D53-6C56820AED05}" type="datetimeFigureOut">
              <a:rPr lang="en-CA" smtClean="0"/>
              <a:t>2018-11-19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3D9D-6CDD-4E34-8D95-87394DDEB5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000901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329A-43D7-49BC-8D53-6C56820AED05}" type="datetimeFigureOut">
              <a:rPr lang="en-CA" smtClean="0"/>
              <a:t>2018-11-19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3D9D-6CDD-4E34-8D95-87394DDEB5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78389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329A-43D7-49BC-8D53-6C56820AED05}" type="datetimeFigureOut">
              <a:rPr lang="en-CA" smtClean="0"/>
              <a:t>2018-11-19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3D9D-6CDD-4E34-8D95-87394DDEB5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79547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329A-43D7-49BC-8D53-6C56820AED05}" type="datetimeFigureOut">
              <a:rPr lang="en-CA" smtClean="0"/>
              <a:t>2018-11-19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3D9D-6CDD-4E34-8D95-87394DDEB5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35948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5" y="2279653"/>
            <a:ext cx="5915026" cy="3803650"/>
          </a:xfrm>
        </p:spPr>
        <p:txBody>
          <a:bodyPr anchor="b"/>
          <a:lstStyle>
            <a:lvl1pPr>
              <a:defRPr sz="386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5" y="6119286"/>
            <a:ext cx="5915026" cy="2000249"/>
          </a:xfrm>
        </p:spPr>
        <p:txBody>
          <a:bodyPr/>
          <a:lstStyle>
            <a:lvl1pPr marL="0" indent="0">
              <a:buNone/>
              <a:defRPr sz="1544">
                <a:solidFill>
                  <a:schemeClr val="tx1"/>
                </a:solidFill>
              </a:defRPr>
            </a:lvl1pPr>
            <a:lvl2pPr marL="294212" indent="0">
              <a:buNone/>
              <a:defRPr sz="1287">
                <a:solidFill>
                  <a:schemeClr val="tx1">
                    <a:tint val="75000"/>
                  </a:schemeClr>
                </a:solidFill>
              </a:defRPr>
            </a:lvl2pPr>
            <a:lvl3pPr marL="588423" indent="0">
              <a:buNone/>
              <a:defRPr sz="1158">
                <a:solidFill>
                  <a:schemeClr val="tx1">
                    <a:tint val="75000"/>
                  </a:schemeClr>
                </a:solidFill>
              </a:defRPr>
            </a:lvl3pPr>
            <a:lvl4pPr marL="882635" indent="0">
              <a:buNone/>
              <a:defRPr sz="1030">
                <a:solidFill>
                  <a:schemeClr val="tx1">
                    <a:tint val="75000"/>
                  </a:schemeClr>
                </a:solidFill>
              </a:defRPr>
            </a:lvl4pPr>
            <a:lvl5pPr marL="1176846" indent="0">
              <a:buNone/>
              <a:defRPr sz="1030">
                <a:solidFill>
                  <a:schemeClr val="tx1">
                    <a:tint val="75000"/>
                  </a:schemeClr>
                </a:solidFill>
              </a:defRPr>
            </a:lvl5pPr>
            <a:lvl6pPr marL="1471057" indent="0">
              <a:buNone/>
              <a:defRPr sz="1030">
                <a:solidFill>
                  <a:schemeClr val="tx1">
                    <a:tint val="75000"/>
                  </a:schemeClr>
                </a:solidFill>
              </a:defRPr>
            </a:lvl6pPr>
            <a:lvl7pPr marL="1765269" indent="0">
              <a:buNone/>
              <a:defRPr sz="1030">
                <a:solidFill>
                  <a:schemeClr val="tx1">
                    <a:tint val="75000"/>
                  </a:schemeClr>
                </a:solidFill>
              </a:defRPr>
            </a:lvl7pPr>
            <a:lvl8pPr marL="2059481" indent="0">
              <a:buNone/>
              <a:defRPr sz="1030">
                <a:solidFill>
                  <a:schemeClr val="tx1">
                    <a:tint val="75000"/>
                  </a:schemeClr>
                </a:solidFill>
              </a:defRPr>
            </a:lvl8pPr>
            <a:lvl9pPr marL="2353692" indent="0">
              <a:buNone/>
              <a:defRPr sz="10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329A-43D7-49BC-8D53-6C56820AED05}" type="datetimeFigureOut">
              <a:rPr lang="en-CA" smtClean="0"/>
              <a:t>2018-11-19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3D9D-6CDD-4E34-8D95-87394DDEB5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0918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4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329A-43D7-49BC-8D53-6C56820AED05}" type="datetimeFigureOut">
              <a:rPr lang="en-CA" smtClean="0"/>
              <a:t>2018-11-19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3D9D-6CDD-4E34-8D95-87394DDEB5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96257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5"/>
            <a:ext cx="5915026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6" cy="1098549"/>
          </a:xfrm>
        </p:spPr>
        <p:txBody>
          <a:bodyPr anchor="b"/>
          <a:lstStyle>
            <a:lvl1pPr marL="0" indent="0">
              <a:buNone/>
              <a:defRPr sz="1544" b="1"/>
            </a:lvl1pPr>
            <a:lvl2pPr marL="294212" indent="0">
              <a:buNone/>
              <a:defRPr sz="1287" b="1"/>
            </a:lvl2pPr>
            <a:lvl3pPr marL="588423" indent="0">
              <a:buNone/>
              <a:defRPr sz="1158" b="1"/>
            </a:lvl3pPr>
            <a:lvl4pPr marL="882635" indent="0">
              <a:buNone/>
              <a:defRPr sz="1030" b="1"/>
            </a:lvl4pPr>
            <a:lvl5pPr marL="1176846" indent="0">
              <a:buNone/>
              <a:defRPr sz="1030" b="1"/>
            </a:lvl5pPr>
            <a:lvl6pPr marL="1471057" indent="0">
              <a:buNone/>
              <a:defRPr sz="1030" b="1"/>
            </a:lvl6pPr>
            <a:lvl7pPr marL="1765269" indent="0">
              <a:buNone/>
              <a:defRPr sz="1030" b="1"/>
            </a:lvl7pPr>
            <a:lvl8pPr marL="2059481" indent="0">
              <a:buNone/>
              <a:defRPr sz="1030" b="1"/>
            </a:lvl8pPr>
            <a:lvl9pPr marL="2353692" indent="0">
              <a:buNone/>
              <a:defRPr sz="103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6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4" cy="1098549"/>
          </a:xfrm>
        </p:spPr>
        <p:txBody>
          <a:bodyPr anchor="b"/>
          <a:lstStyle>
            <a:lvl1pPr marL="0" indent="0">
              <a:buNone/>
              <a:defRPr sz="1544" b="1"/>
            </a:lvl1pPr>
            <a:lvl2pPr marL="294212" indent="0">
              <a:buNone/>
              <a:defRPr sz="1287" b="1"/>
            </a:lvl2pPr>
            <a:lvl3pPr marL="588423" indent="0">
              <a:buNone/>
              <a:defRPr sz="1158" b="1"/>
            </a:lvl3pPr>
            <a:lvl4pPr marL="882635" indent="0">
              <a:buNone/>
              <a:defRPr sz="1030" b="1"/>
            </a:lvl4pPr>
            <a:lvl5pPr marL="1176846" indent="0">
              <a:buNone/>
              <a:defRPr sz="1030" b="1"/>
            </a:lvl5pPr>
            <a:lvl6pPr marL="1471057" indent="0">
              <a:buNone/>
              <a:defRPr sz="1030" b="1"/>
            </a:lvl6pPr>
            <a:lvl7pPr marL="1765269" indent="0">
              <a:buNone/>
              <a:defRPr sz="1030" b="1"/>
            </a:lvl7pPr>
            <a:lvl8pPr marL="2059481" indent="0">
              <a:buNone/>
              <a:defRPr sz="1030" b="1"/>
            </a:lvl8pPr>
            <a:lvl9pPr marL="2353692" indent="0">
              <a:buNone/>
              <a:defRPr sz="103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4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329A-43D7-49BC-8D53-6C56820AED05}" type="datetimeFigureOut">
              <a:rPr lang="en-CA" smtClean="0"/>
              <a:t>2018-11-19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3D9D-6CDD-4E34-8D95-87394DDEB5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47410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329A-43D7-49BC-8D53-6C56820AED05}" type="datetimeFigureOut">
              <a:rPr lang="en-CA" smtClean="0"/>
              <a:t>2018-11-19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3D9D-6CDD-4E34-8D95-87394DDEB5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52816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329A-43D7-49BC-8D53-6C56820AED05}" type="datetimeFigureOut">
              <a:rPr lang="en-CA" smtClean="0"/>
              <a:t>2018-11-19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3D9D-6CDD-4E34-8D95-87394DDEB5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8743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1"/>
            <a:ext cx="2211884" cy="2133600"/>
          </a:xfrm>
        </p:spPr>
        <p:txBody>
          <a:bodyPr anchor="b"/>
          <a:lstStyle>
            <a:lvl1pPr>
              <a:defRPr sz="205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316568"/>
            <a:ext cx="3471863" cy="6498167"/>
          </a:xfrm>
        </p:spPr>
        <p:txBody>
          <a:bodyPr/>
          <a:lstStyle>
            <a:lvl1pPr>
              <a:defRPr sz="2059"/>
            </a:lvl1pPr>
            <a:lvl2pPr>
              <a:defRPr sz="1802"/>
            </a:lvl2pPr>
            <a:lvl3pPr>
              <a:defRPr sz="1544"/>
            </a:lvl3pPr>
            <a:lvl4pPr>
              <a:defRPr sz="1287"/>
            </a:lvl4pPr>
            <a:lvl5pPr>
              <a:defRPr sz="1287"/>
            </a:lvl5pPr>
            <a:lvl6pPr>
              <a:defRPr sz="1287"/>
            </a:lvl6pPr>
            <a:lvl7pPr>
              <a:defRPr sz="1287"/>
            </a:lvl7pPr>
            <a:lvl8pPr>
              <a:defRPr sz="1287"/>
            </a:lvl8pPr>
            <a:lvl9pPr>
              <a:defRPr sz="128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1"/>
            <a:ext cx="2211884" cy="5082117"/>
          </a:xfrm>
        </p:spPr>
        <p:txBody>
          <a:bodyPr/>
          <a:lstStyle>
            <a:lvl1pPr marL="0" indent="0">
              <a:buNone/>
              <a:defRPr sz="1030"/>
            </a:lvl1pPr>
            <a:lvl2pPr marL="294212" indent="0">
              <a:buNone/>
              <a:defRPr sz="901"/>
            </a:lvl2pPr>
            <a:lvl3pPr marL="588423" indent="0">
              <a:buNone/>
              <a:defRPr sz="773"/>
            </a:lvl3pPr>
            <a:lvl4pPr marL="882635" indent="0">
              <a:buNone/>
              <a:defRPr sz="643"/>
            </a:lvl4pPr>
            <a:lvl5pPr marL="1176846" indent="0">
              <a:buNone/>
              <a:defRPr sz="643"/>
            </a:lvl5pPr>
            <a:lvl6pPr marL="1471057" indent="0">
              <a:buNone/>
              <a:defRPr sz="643"/>
            </a:lvl6pPr>
            <a:lvl7pPr marL="1765269" indent="0">
              <a:buNone/>
              <a:defRPr sz="643"/>
            </a:lvl7pPr>
            <a:lvl8pPr marL="2059481" indent="0">
              <a:buNone/>
              <a:defRPr sz="643"/>
            </a:lvl8pPr>
            <a:lvl9pPr marL="2353692" indent="0">
              <a:buNone/>
              <a:defRPr sz="64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329A-43D7-49BC-8D53-6C56820AED05}" type="datetimeFigureOut">
              <a:rPr lang="en-CA" smtClean="0"/>
              <a:t>2018-11-19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3D9D-6CDD-4E34-8D95-87394DDEB5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97162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1"/>
            <a:ext cx="2211884" cy="2133600"/>
          </a:xfrm>
        </p:spPr>
        <p:txBody>
          <a:bodyPr anchor="b"/>
          <a:lstStyle>
            <a:lvl1pPr>
              <a:defRPr sz="205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316568"/>
            <a:ext cx="3471863" cy="6498167"/>
          </a:xfrm>
        </p:spPr>
        <p:txBody>
          <a:bodyPr anchor="t"/>
          <a:lstStyle>
            <a:lvl1pPr marL="0" indent="0">
              <a:buNone/>
              <a:defRPr sz="2059"/>
            </a:lvl1pPr>
            <a:lvl2pPr marL="294212" indent="0">
              <a:buNone/>
              <a:defRPr sz="1802"/>
            </a:lvl2pPr>
            <a:lvl3pPr marL="588423" indent="0">
              <a:buNone/>
              <a:defRPr sz="1544"/>
            </a:lvl3pPr>
            <a:lvl4pPr marL="882635" indent="0">
              <a:buNone/>
              <a:defRPr sz="1287"/>
            </a:lvl4pPr>
            <a:lvl5pPr marL="1176846" indent="0">
              <a:buNone/>
              <a:defRPr sz="1287"/>
            </a:lvl5pPr>
            <a:lvl6pPr marL="1471057" indent="0">
              <a:buNone/>
              <a:defRPr sz="1287"/>
            </a:lvl6pPr>
            <a:lvl7pPr marL="1765269" indent="0">
              <a:buNone/>
              <a:defRPr sz="1287"/>
            </a:lvl7pPr>
            <a:lvl8pPr marL="2059481" indent="0">
              <a:buNone/>
              <a:defRPr sz="1287"/>
            </a:lvl8pPr>
            <a:lvl9pPr marL="2353692" indent="0">
              <a:buNone/>
              <a:defRPr sz="128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1"/>
            <a:ext cx="2211884" cy="5082117"/>
          </a:xfrm>
        </p:spPr>
        <p:txBody>
          <a:bodyPr/>
          <a:lstStyle>
            <a:lvl1pPr marL="0" indent="0">
              <a:buNone/>
              <a:defRPr sz="1030"/>
            </a:lvl1pPr>
            <a:lvl2pPr marL="294212" indent="0">
              <a:buNone/>
              <a:defRPr sz="901"/>
            </a:lvl2pPr>
            <a:lvl3pPr marL="588423" indent="0">
              <a:buNone/>
              <a:defRPr sz="773"/>
            </a:lvl3pPr>
            <a:lvl4pPr marL="882635" indent="0">
              <a:buNone/>
              <a:defRPr sz="643"/>
            </a:lvl4pPr>
            <a:lvl5pPr marL="1176846" indent="0">
              <a:buNone/>
              <a:defRPr sz="643"/>
            </a:lvl5pPr>
            <a:lvl6pPr marL="1471057" indent="0">
              <a:buNone/>
              <a:defRPr sz="643"/>
            </a:lvl6pPr>
            <a:lvl7pPr marL="1765269" indent="0">
              <a:buNone/>
              <a:defRPr sz="643"/>
            </a:lvl7pPr>
            <a:lvl8pPr marL="2059481" indent="0">
              <a:buNone/>
              <a:defRPr sz="643"/>
            </a:lvl8pPr>
            <a:lvl9pPr marL="2353692" indent="0">
              <a:buNone/>
              <a:defRPr sz="64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B329A-43D7-49BC-8D53-6C56820AED05}" type="datetimeFigureOut">
              <a:rPr lang="en-CA" smtClean="0"/>
              <a:t>2018-11-19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93D9D-6CDD-4E34-8D95-87394DDEB5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1299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7" y="486835"/>
            <a:ext cx="5915026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7" y="2434167"/>
            <a:ext cx="5915026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B329A-43D7-49BC-8D53-6C56820AED05}" type="datetimeFigureOut">
              <a:rPr lang="en-CA" smtClean="0"/>
              <a:t>2018-11-19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6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4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93D9D-6CDD-4E34-8D95-87394DDEB5E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91274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88423" rtl="0" eaLnBrk="1" latinLnBrk="0" hangingPunct="1">
        <a:lnSpc>
          <a:spcPct val="90000"/>
        </a:lnSpc>
        <a:spcBef>
          <a:spcPct val="0"/>
        </a:spcBef>
        <a:buNone/>
        <a:defRPr sz="283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7106" indent="-147106" algn="l" defTabSz="588423" rtl="0" eaLnBrk="1" latinLnBrk="0" hangingPunct="1">
        <a:lnSpc>
          <a:spcPct val="90000"/>
        </a:lnSpc>
        <a:spcBef>
          <a:spcPts val="643"/>
        </a:spcBef>
        <a:buFont typeface="Arial" panose="020B0604020202020204" pitchFamily="34" charset="0"/>
        <a:buChar char="•"/>
        <a:defRPr sz="1802" kern="1200">
          <a:solidFill>
            <a:schemeClr val="tx1"/>
          </a:solidFill>
          <a:latin typeface="+mn-lt"/>
          <a:ea typeface="+mn-ea"/>
          <a:cs typeface="+mn-cs"/>
        </a:defRPr>
      </a:lvl1pPr>
      <a:lvl2pPr marL="441318" indent="-147106" algn="l" defTabSz="588423" rtl="0" eaLnBrk="1" latinLnBrk="0" hangingPunct="1">
        <a:lnSpc>
          <a:spcPct val="90000"/>
        </a:lnSpc>
        <a:spcBef>
          <a:spcPts val="322"/>
        </a:spcBef>
        <a:buFont typeface="Arial" panose="020B0604020202020204" pitchFamily="34" charset="0"/>
        <a:buChar char="•"/>
        <a:defRPr sz="1544" kern="1200">
          <a:solidFill>
            <a:schemeClr val="tx1"/>
          </a:solidFill>
          <a:latin typeface="+mn-lt"/>
          <a:ea typeface="+mn-ea"/>
          <a:cs typeface="+mn-cs"/>
        </a:defRPr>
      </a:lvl2pPr>
      <a:lvl3pPr marL="735529" indent="-147106" algn="l" defTabSz="588423" rtl="0" eaLnBrk="1" latinLnBrk="0" hangingPunct="1">
        <a:lnSpc>
          <a:spcPct val="90000"/>
        </a:lnSpc>
        <a:spcBef>
          <a:spcPts val="322"/>
        </a:spcBef>
        <a:buFont typeface="Arial" panose="020B0604020202020204" pitchFamily="34" charset="0"/>
        <a:buChar char="•"/>
        <a:defRPr sz="1287" kern="1200">
          <a:solidFill>
            <a:schemeClr val="tx1"/>
          </a:solidFill>
          <a:latin typeface="+mn-lt"/>
          <a:ea typeface="+mn-ea"/>
          <a:cs typeface="+mn-cs"/>
        </a:defRPr>
      </a:lvl3pPr>
      <a:lvl4pPr marL="1029740" indent="-147106" algn="l" defTabSz="588423" rtl="0" eaLnBrk="1" latinLnBrk="0" hangingPunct="1">
        <a:lnSpc>
          <a:spcPct val="90000"/>
        </a:lnSpc>
        <a:spcBef>
          <a:spcPts val="322"/>
        </a:spcBef>
        <a:buFont typeface="Arial" panose="020B0604020202020204" pitchFamily="34" charset="0"/>
        <a:buChar char="•"/>
        <a:defRPr sz="1158" kern="1200">
          <a:solidFill>
            <a:schemeClr val="tx1"/>
          </a:solidFill>
          <a:latin typeface="+mn-lt"/>
          <a:ea typeface="+mn-ea"/>
          <a:cs typeface="+mn-cs"/>
        </a:defRPr>
      </a:lvl4pPr>
      <a:lvl5pPr marL="1323951" indent="-147106" algn="l" defTabSz="588423" rtl="0" eaLnBrk="1" latinLnBrk="0" hangingPunct="1">
        <a:lnSpc>
          <a:spcPct val="90000"/>
        </a:lnSpc>
        <a:spcBef>
          <a:spcPts val="322"/>
        </a:spcBef>
        <a:buFont typeface="Arial" panose="020B0604020202020204" pitchFamily="34" charset="0"/>
        <a:buChar char="•"/>
        <a:defRPr sz="1158" kern="1200">
          <a:solidFill>
            <a:schemeClr val="tx1"/>
          </a:solidFill>
          <a:latin typeface="+mn-lt"/>
          <a:ea typeface="+mn-ea"/>
          <a:cs typeface="+mn-cs"/>
        </a:defRPr>
      </a:lvl5pPr>
      <a:lvl6pPr marL="1618163" indent="-147106" algn="l" defTabSz="588423" rtl="0" eaLnBrk="1" latinLnBrk="0" hangingPunct="1">
        <a:lnSpc>
          <a:spcPct val="90000"/>
        </a:lnSpc>
        <a:spcBef>
          <a:spcPts val="322"/>
        </a:spcBef>
        <a:buFont typeface="Arial" panose="020B0604020202020204" pitchFamily="34" charset="0"/>
        <a:buChar char="•"/>
        <a:defRPr sz="1158" kern="1200">
          <a:solidFill>
            <a:schemeClr val="tx1"/>
          </a:solidFill>
          <a:latin typeface="+mn-lt"/>
          <a:ea typeface="+mn-ea"/>
          <a:cs typeface="+mn-cs"/>
        </a:defRPr>
      </a:lvl6pPr>
      <a:lvl7pPr marL="1912375" indent="-147106" algn="l" defTabSz="588423" rtl="0" eaLnBrk="1" latinLnBrk="0" hangingPunct="1">
        <a:lnSpc>
          <a:spcPct val="90000"/>
        </a:lnSpc>
        <a:spcBef>
          <a:spcPts val="322"/>
        </a:spcBef>
        <a:buFont typeface="Arial" panose="020B0604020202020204" pitchFamily="34" charset="0"/>
        <a:buChar char="•"/>
        <a:defRPr sz="1158" kern="1200">
          <a:solidFill>
            <a:schemeClr val="tx1"/>
          </a:solidFill>
          <a:latin typeface="+mn-lt"/>
          <a:ea typeface="+mn-ea"/>
          <a:cs typeface="+mn-cs"/>
        </a:defRPr>
      </a:lvl7pPr>
      <a:lvl8pPr marL="2206586" indent="-147106" algn="l" defTabSz="588423" rtl="0" eaLnBrk="1" latinLnBrk="0" hangingPunct="1">
        <a:lnSpc>
          <a:spcPct val="90000"/>
        </a:lnSpc>
        <a:spcBef>
          <a:spcPts val="322"/>
        </a:spcBef>
        <a:buFont typeface="Arial" panose="020B0604020202020204" pitchFamily="34" charset="0"/>
        <a:buChar char="•"/>
        <a:defRPr sz="1158" kern="1200">
          <a:solidFill>
            <a:schemeClr val="tx1"/>
          </a:solidFill>
          <a:latin typeface="+mn-lt"/>
          <a:ea typeface="+mn-ea"/>
          <a:cs typeface="+mn-cs"/>
        </a:defRPr>
      </a:lvl8pPr>
      <a:lvl9pPr marL="2500798" indent="-147106" algn="l" defTabSz="588423" rtl="0" eaLnBrk="1" latinLnBrk="0" hangingPunct="1">
        <a:lnSpc>
          <a:spcPct val="90000"/>
        </a:lnSpc>
        <a:spcBef>
          <a:spcPts val="322"/>
        </a:spcBef>
        <a:buFont typeface="Arial" panose="020B0604020202020204" pitchFamily="34" charset="0"/>
        <a:buChar char="•"/>
        <a:defRPr sz="115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8423" rtl="0" eaLnBrk="1" latinLnBrk="0" hangingPunct="1">
        <a:defRPr sz="1158" kern="1200">
          <a:solidFill>
            <a:schemeClr val="tx1"/>
          </a:solidFill>
          <a:latin typeface="+mn-lt"/>
          <a:ea typeface="+mn-ea"/>
          <a:cs typeface="+mn-cs"/>
        </a:defRPr>
      </a:lvl1pPr>
      <a:lvl2pPr marL="294212" algn="l" defTabSz="588423" rtl="0" eaLnBrk="1" latinLnBrk="0" hangingPunct="1">
        <a:defRPr sz="1158" kern="1200">
          <a:solidFill>
            <a:schemeClr val="tx1"/>
          </a:solidFill>
          <a:latin typeface="+mn-lt"/>
          <a:ea typeface="+mn-ea"/>
          <a:cs typeface="+mn-cs"/>
        </a:defRPr>
      </a:lvl2pPr>
      <a:lvl3pPr marL="588423" algn="l" defTabSz="588423" rtl="0" eaLnBrk="1" latinLnBrk="0" hangingPunct="1">
        <a:defRPr sz="1158" kern="1200">
          <a:solidFill>
            <a:schemeClr val="tx1"/>
          </a:solidFill>
          <a:latin typeface="+mn-lt"/>
          <a:ea typeface="+mn-ea"/>
          <a:cs typeface="+mn-cs"/>
        </a:defRPr>
      </a:lvl3pPr>
      <a:lvl4pPr marL="882635" algn="l" defTabSz="588423" rtl="0" eaLnBrk="1" latinLnBrk="0" hangingPunct="1">
        <a:defRPr sz="1158" kern="1200">
          <a:solidFill>
            <a:schemeClr val="tx1"/>
          </a:solidFill>
          <a:latin typeface="+mn-lt"/>
          <a:ea typeface="+mn-ea"/>
          <a:cs typeface="+mn-cs"/>
        </a:defRPr>
      </a:lvl4pPr>
      <a:lvl5pPr marL="1176846" algn="l" defTabSz="588423" rtl="0" eaLnBrk="1" latinLnBrk="0" hangingPunct="1">
        <a:defRPr sz="1158" kern="1200">
          <a:solidFill>
            <a:schemeClr val="tx1"/>
          </a:solidFill>
          <a:latin typeface="+mn-lt"/>
          <a:ea typeface="+mn-ea"/>
          <a:cs typeface="+mn-cs"/>
        </a:defRPr>
      </a:lvl5pPr>
      <a:lvl6pPr marL="1471057" algn="l" defTabSz="588423" rtl="0" eaLnBrk="1" latinLnBrk="0" hangingPunct="1">
        <a:defRPr sz="1158" kern="1200">
          <a:solidFill>
            <a:schemeClr val="tx1"/>
          </a:solidFill>
          <a:latin typeface="+mn-lt"/>
          <a:ea typeface="+mn-ea"/>
          <a:cs typeface="+mn-cs"/>
        </a:defRPr>
      </a:lvl6pPr>
      <a:lvl7pPr marL="1765269" algn="l" defTabSz="588423" rtl="0" eaLnBrk="1" latinLnBrk="0" hangingPunct="1">
        <a:defRPr sz="1158" kern="1200">
          <a:solidFill>
            <a:schemeClr val="tx1"/>
          </a:solidFill>
          <a:latin typeface="+mn-lt"/>
          <a:ea typeface="+mn-ea"/>
          <a:cs typeface="+mn-cs"/>
        </a:defRPr>
      </a:lvl7pPr>
      <a:lvl8pPr marL="2059481" algn="l" defTabSz="588423" rtl="0" eaLnBrk="1" latinLnBrk="0" hangingPunct="1">
        <a:defRPr sz="1158" kern="1200">
          <a:solidFill>
            <a:schemeClr val="tx1"/>
          </a:solidFill>
          <a:latin typeface="+mn-lt"/>
          <a:ea typeface="+mn-ea"/>
          <a:cs typeface="+mn-cs"/>
        </a:defRPr>
      </a:lvl8pPr>
      <a:lvl9pPr marL="2353692" algn="l" defTabSz="588423" rtl="0" eaLnBrk="1" latinLnBrk="0" hangingPunct="1">
        <a:defRPr sz="115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92F96997-C3C4-4C11-A865-971F62EF01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1796">
            <a:off x="494360" y="8185566"/>
            <a:ext cx="5884420" cy="208777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DD873BA-8520-4A48-AFE4-E9EDD9DE791B}"/>
              </a:ext>
            </a:extLst>
          </p:cNvPr>
          <p:cNvCxnSpPr/>
          <p:nvPr/>
        </p:nvCxnSpPr>
        <p:spPr>
          <a:xfrm>
            <a:off x="1125265" y="560066"/>
            <a:ext cx="0" cy="75272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DFA51AA-C05A-4674-A632-8DD63D7ABA83}"/>
              </a:ext>
            </a:extLst>
          </p:cNvPr>
          <p:cNvCxnSpPr>
            <a:cxnSpLocks/>
          </p:cNvCxnSpPr>
          <p:nvPr/>
        </p:nvCxnSpPr>
        <p:spPr>
          <a:xfrm>
            <a:off x="486790" y="8325819"/>
            <a:ext cx="5884420" cy="2167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BF1F899-42F6-4A83-A107-3B10E09DDA82}"/>
              </a:ext>
            </a:extLst>
          </p:cNvPr>
          <p:cNvCxnSpPr>
            <a:cxnSpLocks/>
          </p:cNvCxnSpPr>
          <p:nvPr/>
        </p:nvCxnSpPr>
        <p:spPr>
          <a:xfrm>
            <a:off x="486791" y="8034972"/>
            <a:ext cx="638474" cy="523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6695059-E1F1-43F2-A566-B435E8F86DD0}"/>
              </a:ext>
            </a:extLst>
          </p:cNvPr>
          <p:cNvCxnSpPr>
            <a:cxnSpLocks/>
          </p:cNvCxnSpPr>
          <p:nvPr/>
        </p:nvCxnSpPr>
        <p:spPr>
          <a:xfrm>
            <a:off x="1364031" y="8118884"/>
            <a:ext cx="5007179" cy="243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FD84A92-F828-4AA1-917D-297768913D1C}"/>
              </a:ext>
            </a:extLst>
          </p:cNvPr>
          <p:cNvCxnSpPr>
            <a:cxnSpLocks/>
          </p:cNvCxnSpPr>
          <p:nvPr/>
        </p:nvCxnSpPr>
        <p:spPr>
          <a:xfrm flipH="1">
            <a:off x="1345165" y="6676055"/>
            <a:ext cx="18866" cy="14428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CEA2535-824F-463E-9719-AD8B8F270FBC}"/>
              </a:ext>
            </a:extLst>
          </p:cNvPr>
          <p:cNvCxnSpPr>
            <a:cxnSpLocks/>
          </p:cNvCxnSpPr>
          <p:nvPr/>
        </p:nvCxnSpPr>
        <p:spPr>
          <a:xfrm>
            <a:off x="1345164" y="5121946"/>
            <a:ext cx="0" cy="14240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6EABB1C-036F-4741-92EC-95A912C82FDC}"/>
              </a:ext>
            </a:extLst>
          </p:cNvPr>
          <p:cNvCxnSpPr>
            <a:cxnSpLocks/>
          </p:cNvCxnSpPr>
          <p:nvPr/>
        </p:nvCxnSpPr>
        <p:spPr>
          <a:xfrm>
            <a:off x="1335732" y="3079771"/>
            <a:ext cx="0" cy="18400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46F9C05-9942-4935-9CED-BD6E9C7BA5BF}"/>
              </a:ext>
            </a:extLst>
          </p:cNvPr>
          <p:cNvCxnSpPr>
            <a:cxnSpLocks/>
          </p:cNvCxnSpPr>
          <p:nvPr/>
        </p:nvCxnSpPr>
        <p:spPr>
          <a:xfrm flipH="1">
            <a:off x="1335732" y="1307224"/>
            <a:ext cx="7243" cy="1588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BD8A8956-3BF6-4975-A890-396F9DAE87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6859" y="4885675"/>
            <a:ext cx="1689363" cy="1928689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787F362C-7AB3-40DA-8A32-9A04BA3012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6912" y="3806640"/>
            <a:ext cx="1164969" cy="133000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FFDA7EDD-F08C-4199-898D-31718D0DF8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1431"/>
          <a:stretch/>
        </p:blipFill>
        <p:spPr>
          <a:xfrm>
            <a:off x="1486913" y="2467944"/>
            <a:ext cx="1164969" cy="64597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02D88D8-5420-4A27-A7B0-4152D16B44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7380" y="1746439"/>
            <a:ext cx="784041" cy="71731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E1BC80D-C88A-4A4A-BF3C-C025F2FC25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9949" y="3902235"/>
            <a:ext cx="781471" cy="7169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6232BD2-08C4-4A34-9F53-DA53DC6339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57093" y="5402472"/>
            <a:ext cx="1094422" cy="8574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C76F610-8678-4A2B-82A9-FA13E80392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48360" y="5640383"/>
            <a:ext cx="1689363" cy="1124194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5B77B8A-0600-4D50-8863-EA2A51CBB6AD}"/>
              </a:ext>
            </a:extLst>
          </p:cNvPr>
          <p:cNvCxnSpPr>
            <a:cxnSpLocks/>
          </p:cNvCxnSpPr>
          <p:nvPr/>
        </p:nvCxnSpPr>
        <p:spPr>
          <a:xfrm>
            <a:off x="1329814" y="2895648"/>
            <a:ext cx="3675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662DB88-07A6-4E76-A155-ABA197721FF8}"/>
              </a:ext>
            </a:extLst>
          </p:cNvPr>
          <p:cNvCxnSpPr>
            <a:cxnSpLocks/>
          </p:cNvCxnSpPr>
          <p:nvPr/>
        </p:nvCxnSpPr>
        <p:spPr>
          <a:xfrm>
            <a:off x="1329814" y="3079771"/>
            <a:ext cx="3675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C25B975-C277-47B0-8E3F-5ED2014D4B1E}"/>
              </a:ext>
            </a:extLst>
          </p:cNvPr>
          <p:cNvCxnSpPr>
            <a:cxnSpLocks/>
          </p:cNvCxnSpPr>
          <p:nvPr/>
        </p:nvCxnSpPr>
        <p:spPr>
          <a:xfrm>
            <a:off x="1345164" y="4919790"/>
            <a:ext cx="3675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62BC6E7-3F8B-48C4-A11F-6343135BD343}"/>
              </a:ext>
            </a:extLst>
          </p:cNvPr>
          <p:cNvCxnSpPr>
            <a:cxnSpLocks/>
          </p:cNvCxnSpPr>
          <p:nvPr/>
        </p:nvCxnSpPr>
        <p:spPr>
          <a:xfrm>
            <a:off x="1329814" y="5086212"/>
            <a:ext cx="3675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758B02B-5A18-4720-B540-8FCC79F8FE77}"/>
              </a:ext>
            </a:extLst>
          </p:cNvPr>
          <p:cNvCxnSpPr>
            <a:cxnSpLocks/>
          </p:cNvCxnSpPr>
          <p:nvPr/>
        </p:nvCxnSpPr>
        <p:spPr>
          <a:xfrm>
            <a:off x="1345164" y="6546000"/>
            <a:ext cx="3675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B18E0A4-E223-4621-B7A9-CFE143D2E5B7}"/>
              </a:ext>
            </a:extLst>
          </p:cNvPr>
          <p:cNvCxnSpPr>
            <a:cxnSpLocks/>
          </p:cNvCxnSpPr>
          <p:nvPr/>
        </p:nvCxnSpPr>
        <p:spPr>
          <a:xfrm>
            <a:off x="1364031" y="6653986"/>
            <a:ext cx="3675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5E84174-98B4-457F-9AC8-61E9FA24D5CC}"/>
              </a:ext>
            </a:extLst>
          </p:cNvPr>
          <p:cNvSpPr/>
          <p:nvPr/>
        </p:nvSpPr>
        <p:spPr>
          <a:xfrm>
            <a:off x="1063109" y="7632703"/>
            <a:ext cx="119481" cy="513063"/>
          </a:xfrm>
          <a:custGeom>
            <a:avLst/>
            <a:gdLst>
              <a:gd name="connsiteX0" fmla="*/ 83670 w 101600"/>
              <a:gd name="connsiteY0" fmla="*/ 382494 h 436282"/>
              <a:gd name="connsiteX1" fmla="*/ 53788 w 101600"/>
              <a:gd name="connsiteY1" fmla="*/ 376518 h 436282"/>
              <a:gd name="connsiteX2" fmla="*/ 59764 w 101600"/>
              <a:gd name="connsiteY2" fmla="*/ 358588 h 436282"/>
              <a:gd name="connsiteX3" fmla="*/ 89647 w 101600"/>
              <a:gd name="connsiteY3" fmla="*/ 352612 h 436282"/>
              <a:gd name="connsiteX4" fmla="*/ 65741 w 101600"/>
              <a:gd name="connsiteY4" fmla="*/ 328706 h 436282"/>
              <a:gd name="connsiteX5" fmla="*/ 101600 w 101600"/>
              <a:gd name="connsiteY5" fmla="*/ 310777 h 436282"/>
              <a:gd name="connsiteX6" fmla="*/ 83670 w 101600"/>
              <a:gd name="connsiteY6" fmla="*/ 298824 h 436282"/>
              <a:gd name="connsiteX7" fmla="*/ 71717 w 101600"/>
              <a:gd name="connsiteY7" fmla="*/ 256988 h 436282"/>
              <a:gd name="connsiteX8" fmla="*/ 89647 w 101600"/>
              <a:gd name="connsiteY8" fmla="*/ 245035 h 436282"/>
              <a:gd name="connsiteX9" fmla="*/ 71717 w 101600"/>
              <a:gd name="connsiteY9" fmla="*/ 197224 h 436282"/>
              <a:gd name="connsiteX10" fmla="*/ 71717 w 101600"/>
              <a:gd name="connsiteY10" fmla="*/ 161365 h 436282"/>
              <a:gd name="connsiteX11" fmla="*/ 83670 w 101600"/>
              <a:gd name="connsiteY11" fmla="*/ 119529 h 436282"/>
              <a:gd name="connsiteX12" fmla="*/ 89647 w 101600"/>
              <a:gd name="connsiteY12" fmla="*/ 77694 h 436282"/>
              <a:gd name="connsiteX13" fmla="*/ 83670 w 101600"/>
              <a:gd name="connsiteY13" fmla="*/ 59765 h 436282"/>
              <a:gd name="connsiteX14" fmla="*/ 71717 w 101600"/>
              <a:gd name="connsiteY14" fmla="*/ 41835 h 436282"/>
              <a:gd name="connsiteX15" fmla="*/ 89647 w 101600"/>
              <a:gd name="connsiteY15" fmla="*/ 0 h 436282"/>
              <a:gd name="connsiteX16" fmla="*/ 83670 w 101600"/>
              <a:gd name="connsiteY16" fmla="*/ 221129 h 436282"/>
              <a:gd name="connsiteX17" fmla="*/ 77694 w 101600"/>
              <a:gd name="connsiteY17" fmla="*/ 400424 h 436282"/>
              <a:gd name="connsiteX18" fmla="*/ 35858 w 101600"/>
              <a:gd name="connsiteY18" fmla="*/ 430306 h 436282"/>
              <a:gd name="connsiteX19" fmla="*/ 17929 w 101600"/>
              <a:gd name="connsiteY19" fmla="*/ 436282 h 436282"/>
              <a:gd name="connsiteX20" fmla="*/ 0 w 101600"/>
              <a:gd name="connsiteY20" fmla="*/ 430306 h 436282"/>
              <a:gd name="connsiteX21" fmla="*/ 17929 w 101600"/>
              <a:gd name="connsiteY21" fmla="*/ 418353 h 436282"/>
              <a:gd name="connsiteX22" fmla="*/ 53788 w 101600"/>
              <a:gd name="connsiteY22" fmla="*/ 412377 h 436282"/>
              <a:gd name="connsiteX23" fmla="*/ 65741 w 101600"/>
              <a:gd name="connsiteY23" fmla="*/ 394447 h 436282"/>
              <a:gd name="connsiteX24" fmla="*/ 59764 w 101600"/>
              <a:gd name="connsiteY24" fmla="*/ 376518 h 436282"/>
              <a:gd name="connsiteX25" fmla="*/ 83670 w 101600"/>
              <a:gd name="connsiteY25" fmla="*/ 382494 h 436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01600" h="436282">
                <a:moveTo>
                  <a:pt x="83670" y="382494"/>
                </a:moveTo>
                <a:cubicBezTo>
                  <a:pt x="82674" y="382494"/>
                  <a:pt x="60971" y="383701"/>
                  <a:pt x="53788" y="376518"/>
                </a:cubicBezTo>
                <a:cubicBezTo>
                  <a:pt x="49333" y="372063"/>
                  <a:pt x="54522" y="362083"/>
                  <a:pt x="59764" y="358588"/>
                </a:cubicBezTo>
                <a:cubicBezTo>
                  <a:pt x="68216" y="352953"/>
                  <a:pt x="79686" y="354604"/>
                  <a:pt x="89647" y="352612"/>
                </a:cubicBezTo>
                <a:cubicBezTo>
                  <a:pt x="105295" y="305663"/>
                  <a:pt x="91384" y="367170"/>
                  <a:pt x="65741" y="328706"/>
                </a:cubicBezTo>
                <a:cubicBezTo>
                  <a:pt x="61527" y="322386"/>
                  <a:pt x="100874" y="311019"/>
                  <a:pt x="101600" y="310777"/>
                </a:cubicBezTo>
                <a:cubicBezTo>
                  <a:pt x="95623" y="306793"/>
                  <a:pt x="88157" y="304433"/>
                  <a:pt x="83670" y="298824"/>
                </a:cubicBezTo>
                <a:cubicBezTo>
                  <a:pt x="80554" y="294929"/>
                  <a:pt x="72107" y="258546"/>
                  <a:pt x="71717" y="256988"/>
                </a:cubicBezTo>
                <a:cubicBezTo>
                  <a:pt x="77694" y="253004"/>
                  <a:pt x="87674" y="251942"/>
                  <a:pt x="89647" y="245035"/>
                </a:cubicBezTo>
                <a:cubicBezTo>
                  <a:pt x="94816" y="226942"/>
                  <a:pt x="80427" y="210288"/>
                  <a:pt x="71717" y="197224"/>
                </a:cubicBezTo>
                <a:cubicBezTo>
                  <a:pt x="97967" y="157847"/>
                  <a:pt x="77342" y="200740"/>
                  <a:pt x="71717" y="161365"/>
                </a:cubicBezTo>
                <a:cubicBezTo>
                  <a:pt x="70967" y="156115"/>
                  <a:pt x="81428" y="126255"/>
                  <a:pt x="83670" y="119529"/>
                </a:cubicBezTo>
                <a:cubicBezTo>
                  <a:pt x="69725" y="77694"/>
                  <a:pt x="59764" y="87655"/>
                  <a:pt x="89647" y="77694"/>
                </a:cubicBezTo>
                <a:cubicBezTo>
                  <a:pt x="87655" y="71718"/>
                  <a:pt x="86487" y="65400"/>
                  <a:pt x="83670" y="59765"/>
                </a:cubicBezTo>
                <a:cubicBezTo>
                  <a:pt x="80458" y="53340"/>
                  <a:pt x="72733" y="48946"/>
                  <a:pt x="71717" y="41835"/>
                </a:cubicBezTo>
                <a:cubicBezTo>
                  <a:pt x="69447" y="25944"/>
                  <a:pt x="81873" y="11661"/>
                  <a:pt x="89647" y="0"/>
                </a:cubicBezTo>
                <a:cubicBezTo>
                  <a:pt x="89647" y="0"/>
                  <a:pt x="85870" y="147425"/>
                  <a:pt x="83670" y="221129"/>
                </a:cubicBezTo>
                <a:cubicBezTo>
                  <a:pt x="81886" y="280901"/>
                  <a:pt x="81312" y="340735"/>
                  <a:pt x="77694" y="400424"/>
                </a:cubicBezTo>
                <a:cubicBezTo>
                  <a:pt x="76051" y="427533"/>
                  <a:pt x="61056" y="421907"/>
                  <a:pt x="35858" y="430306"/>
                </a:cubicBezTo>
                <a:lnTo>
                  <a:pt x="17929" y="436282"/>
                </a:lnTo>
                <a:cubicBezTo>
                  <a:pt x="11953" y="434290"/>
                  <a:pt x="0" y="436606"/>
                  <a:pt x="0" y="430306"/>
                </a:cubicBezTo>
                <a:cubicBezTo>
                  <a:pt x="0" y="423123"/>
                  <a:pt x="11115" y="420624"/>
                  <a:pt x="17929" y="418353"/>
                </a:cubicBezTo>
                <a:cubicBezTo>
                  <a:pt x="29425" y="414521"/>
                  <a:pt x="41835" y="414369"/>
                  <a:pt x="53788" y="412377"/>
                </a:cubicBezTo>
                <a:cubicBezTo>
                  <a:pt x="57772" y="406400"/>
                  <a:pt x="64560" y="401532"/>
                  <a:pt x="65741" y="394447"/>
                </a:cubicBezTo>
                <a:cubicBezTo>
                  <a:pt x="66777" y="388233"/>
                  <a:pt x="61292" y="382630"/>
                  <a:pt x="59764" y="376518"/>
                </a:cubicBezTo>
                <a:cubicBezTo>
                  <a:pt x="59281" y="374585"/>
                  <a:pt x="84666" y="382494"/>
                  <a:pt x="83670" y="382494"/>
                </a:cubicBezTo>
                <a:close/>
              </a:path>
            </a:pathLst>
          </a:cu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7667"/>
            <a:endParaRPr lang="en-CA" sz="211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D400C589-21D4-4747-9965-2FC8C7D5ACF2}"/>
              </a:ext>
            </a:extLst>
          </p:cNvPr>
          <p:cNvSpPr/>
          <p:nvPr/>
        </p:nvSpPr>
        <p:spPr>
          <a:xfrm>
            <a:off x="1280985" y="7520251"/>
            <a:ext cx="56609" cy="639572"/>
          </a:xfrm>
          <a:custGeom>
            <a:avLst/>
            <a:gdLst>
              <a:gd name="connsiteX0" fmla="*/ 41835 w 48137"/>
              <a:gd name="connsiteY0" fmla="*/ 89647 h 543858"/>
              <a:gd name="connsiteX1" fmla="*/ 23906 w 48137"/>
              <a:gd name="connsiteY1" fmla="*/ 179294 h 543858"/>
              <a:gd name="connsiteX2" fmla="*/ 29883 w 48137"/>
              <a:gd name="connsiteY2" fmla="*/ 197223 h 543858"/>
              <a:gd name="connsiteX3" fmla="*/ 41835 w 48137"/>
              <a:gd name="connsiteY3" fmla="*/ 215152 h 543858"/>
              <a:gd name="connsiteX4" fmla="*/ 35859 w 48137"/>
              <a:gd name="connsiteY4" fmla="*/ 274917 h 543858"/>
              <a:gd name="connsiteX5" fmla="*/ 41835 w 48137"/>
              <a:gd name="connsiteY5" fmla="*/ 340658 h 543858"/>
              <a:gd name="connsiteX6" fmla="*/ 47812 w 48137"/>
              <a:gd name="connsiteY6" fmla="*/ 358588 h 543858"/>
              <a:gd name="connsiteX7" fmla="*/ 35859 w 48137"/>
              <a:gd name="connsiteY7" fmla="*/ 412376 h 543858"/>
              <a:gd name="connsiteX8" fmla="*/ 29883 w 48137"/>
              <a:gd name="connsiteY8" fmla="*/ 454211 h 543858"/>
              <a:gd name="connsiteX9" fmla="*/ 35859 w 48137"/>
              <a:gd name="connsiteY9" fmla="*/ 502023 h 543858"/>
              <a:gd name="connsiteX10" fmla="*/ 41835 w 48137"/>
              <a:gd name="connsiteY10" fmla="*/ 519952 h 543858"/>
              <a:gd name="connsiteX11" fmla="*/ 35859 w 48137"/>
              <a:gd name="connsiteY11" fmla="*/ 543858 h 543858"/>
              <a:gd name="connsiteX12" fmla="*/ 29883 w 48137"/>
              <a:gd name="connsiteY12" fmla="*/ 484094 h 543858"/>
              <a:gd name="connsiteX13" fmla="*/ 35859 w 48137"/>
              <a:gd name="connsiteY13" fmla="*/ 466164 h 543858"/>
              <a:gd name="connsiteX14" fmla="*/ 17930 w 48137"/>
              <a:gd name="connsiteY14" fmla="*/ 460188 h 543858"/>
              <a:gd name="connsiteX15" fmla="*/ 11953 w 48137"/>
              <a:gd name="connsiteY15" fmla="*/ 442258 h 543858"/>
              <a:gd name="connsiteX16" fmla="*/ 29883 w 48137"/>
              <a:gd name="connsiteY16" fmla="*/ 406400 h 543858"/>
              <a:gd name="connsiteX17" fmla="*/ 35859 w 48137"/>
              <a:gd name="connsiteY17" fmla="*/ 388470 h 543858"/>
              <a:gd name="connsiteX18" fmla="*/ 17930 w 48137"/>
              <a:gd name="connsiteY18" fmla="*/ 346635 h 543858"/>
              <a:gd name="connsiteX19" fmla="*/ 23906 w 48137"/>
              <a:gd name="connsiteY19" fmla="*/ 286870 h 543858"/>
              <a:gd name="connsiteX20" fmla="*/ 23906 w 48137"/>
              <a:gd name="connsiteY20" fmla="*/ 239058 h 543858"/>
              <a:gd name="connsiteX21" fmla="*/ 11953 w 48137"/>
              <a:gd name="connsiteY21" fmla="*/ 221129 h 543858"/>
              <a:gd name="connsiteX22" fmla="*/ 5977 w 48137"/>
              <a:gd name="connsiteY22" fmla="*/ 191247 h 543858"/>
              <a:gd name="connsiteX23" fmla="*/ 0 w 48137"/>
              <a:gd name="connsiteY23" fmla="*/ 173317 h 543858"/>
              <a:gd name="connsiteX24" fmla="*/ 5977 w 48137"/>
              <a:gd name="connsiteY24" fmla="*/ 137458 h 543858"/>
              <a:gd name="connsiteX25" fmla="*/ 17930 w 48137"/>
              <a:gd name="connsiteY25" fmla="*/ 119529 h 543858"/>
              <a:gd name="connsiteX26" fmla="*/ 23906 w 48137"/>
              <a:gd name="connsiteY26" fmla="*/ 101600 h 543858"/>
              <a:gd name="connsiteX27" fmla="*/ 5977 w 48137"/>
              <a:gd name="connsiteY27" fmla="*/ 41835 h 543858"/>
              <a:gd name="connsiteX28" fmla="*/ 11953 w 48137"/>
              <a:gd name="connsiteY28" fmla="*/ 23905 h 543858"/>
              <a:gd name="connsiteX29" fmla="*/ 35859 w 48137"/>
              <a:gd name="connsiteY29" fmla="*/ 0 h 543858"/>
              <a:gd name="connsiteX30" fmla="*/ 47812 w 48137"/>
              <a:gd name="connsiteY30" fmla="*/ 17929 h 543858"/>
              <a:gd name="connsiteX31" fmla="*/ 35859 w 48137"/>
              <a:gd name="connsiteY31" fmla="*/ 71717 h 543858"/>
              <a:gd name="connsiteX32" fmla="*/ 29883 w 48137"/>
              <a:gd name="connsiteY32" fmla="*/ 95623 h 543858"/>
              <a:gd name="connsiteX33" fmla="*/ 35859 w 48137"/>
              <a:gd name="connsiteY33" fmla="*/ 143435 h 543858"/>
              <a:gd name="connsiteX34" fmla="*/ 41835 w 48137"/>
              <a:gd name="connsiteY34" fmla="*/ 161364 h 543858"/>
              <a:gd name="connsiteX35" fmla="*/ 35859 w 48137"/>
              <a:gd name="connsiteY35" fmla="*/ 203200 h 543858"/>
              <a:gd name="connsiteX36" fmla="*/ 23906 w 48137"/>
              <a:gd name="connsiteY36" fmla="*/ 245035 h 543858"/>
              <a:gd name="connsiteX37" fmla="*/ 29883 w 48137"/>
              <a:gd name="connsiteY37" fmla="*/ 280894 h 543858"/>
              <a:gd name="connsiteX38" fmla="*/ 41835 w 48137"/>
              <a:gd name="connsiteY38" fmla="*/ 298823 h 543858"/>
              <a:gd name="connsiteX39" fmla="*/ 41835 w 48137"/>
              <a:gd name="connsiteY39" fmla="*/ 502023 h 543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48137" h="543858">
                <a:moveTo>
                  <a:pt x="41835" y="89647"/>
                </a:moveTo>
                <a:cubicBezTo>
                  <a:pt x="28847" y="167578"/>
                  <a:pt x="37547" y="138372"/>
                  <a:pt x="23906" y="179294"/>
                </a:cubicBezTo>
                <a:cubicBezTo>
                  <a:pt x="25898" y="185270"/>
                  <a:pt x="27066" y="191588"/>
                  <a:pt x="29883" y="197223"/>
                </a:cubicBezTo>
                <a:cubicBezTo>
                  <a:pt x="33095" y="203647"/>
                  <a:pt x="41284" y="207991"/>
                  <a:pt x="41835" y="215152"/>
                </a:cubicBezTo>
                <a:cubicBezTo>
                  <a:pt x="43370" y="235114"/>
                  <a:pt x="37851" y="254995"/>
                  <a:pt x="35859" y="274917"/>
                </a:cubicBezTo>
                <a:cubicBezTo>
                  <a:pt x="37851" y="296831"/>
                  <a:pt x="38723" y="318875"/>
                  <a:pt x="41835" y="340658"/>
                </a:cubicBezTo>
                <a:cubicBezTo>
                  <a:pt x="42726" y="346895"/>
                  <a:pt x="47812" y="352288"/>
                  <a:pt x="47812" y="358588"/>
                </a:cubicBezTo>
                <a:cubicBezTo>
                  <a:pt x="47812" y="370443"/>
                  <a:pt x="38163" y="399705"/>
                  <a:pt x="35859" y="412376"/>
                </a:cubicBezTo>
                <a:cubicBezTo>
                  <a:pt x="33339" y="426235"/>
                  <a:pt x="31875" y="440266"/>
                  <a:pt x="29883" y="454211"/>
                </a:cubicBezTo>
                <a:cubicBezTo>
                  <a:pt x="31875" y="470148"/>
                  <a:pt x="32986" y="486221"/>
                  <a:pt x="35859" y="502023"/>
                </a:cubicBezTo>
                <a:cubicBezTo>
                  <a:pt x="36986" y="508221"/>
                  <a:pt x="41835" y="513652"/>
                  <a:pt x="41835" y="519952"/>
                </a:cubicBezTo>
                <a:cubicBezTo>
                  <a:pt x="41835" y="528166"/>
                  <a:pt x="37851" y="535889"/>
                  <a:pt x="35859" y="543858"/>
                </a:cubicBezTo>
                <a:cubicBezTo>
                  <a:pt x="22373" y="503403"/>
                  <a:pt x="20156" y="518140"/>
                  <a:pt x="29883" y="484094"/>
                </a:cubicBezTo>
                <a:cubicBezTo>
                  <a:pt x="31614" y="478036"/>
                  <a:pt x="33867" y="472141"/>
                  <a:pt x="35859" y="466164"/>
                </a:cubicBezTo>
                <a:cubicBezTo>
                  <a:pt x="29883" y="464172"/>
                  <a:pt x="22384" y="464642"/>
                  <a:pt x="17930" y="460188"/>
                </a:cubicBezTo>
                <a:cubicBezTo>
                  <a:pt x="13475" y="455733"/>
                  <a:pt x="11953" y="448558"/>
                  <a:pt x="11953" y="442258"/>
                </a:cubicBezTo>
                <a:cubicBezTo>
                  <a:pt x="11953" y="429888"/>
                  <a:pt x="23840" y="415464"/>
                  <a:pt x="29883" y="406400"/>
                </a:cubicBezTo>
                <a:cubicBezTo>
                  <a:pt x="31875" y="400423"/>
                  <a:pt x="35859" y="394770"/>
                  <a:pt x="35859" y="388470"/>
                </a:cubicBezTo>
                <a:cubicBezTo>
                  <a:pt x="35859" y="369172"/>
                  <a:pt x="27690" y="361275"/>
                  <a:pt x="17930" y="346635"/>
                </a:cubicBezTo>
                <a:cubicBezTo>
                  <a:pt x="19922" y="326713"/>
                  <a:pt x="20862" y="306658"/>
                  <a:pt x="23906" y="286870"/>
                </a:cubicBezTo>
                <a:cubicBezTo>
                  <a:pt x="28448" y="257347"/>
                  <a:pt x="38613" y="278275"/>
                  <a:pt x="23906" y="239058"/>
                </a:cubicBezTo>
                <a:cubicBezTo>
                  <a:pt x="21384" y="232333"/>
                  <a:pt x="15937" y="227105"/>
                  <a:pt x="11953" y="221129"/>
                </a:cubicBezTo>
                <a:cubicBezTo>
                  <a:pt x="9961" y="211168"/>
                  <a:pt x="8441" y="201102"/>
                  <a:pt x="5977" y="191247"/>
                </a:cubicBezTo>
                <a:cubicBezTo>
                  <a:pt x="4449" y="185135"/>
                  <a:pt x="0" y="179617"/>
                  <a:pt x="0" y="173317"/>
                </a:cubicBezTo>
                <a:cubicBezTo>
                  <a:pt x="0" y="161199"/>
                  <a:pt x="2145" y="148954"/>
                  <a:pt x="5977" y="137458"/>
                </a:cubicBezTo>
                <a:cubicBezTo>
                  <a:pt x="8248" y="130644"/>
                  <a:pt x="13946" y="125505"/>
                  <a:pt x="17930" y="119529"/>
                </a:cubicBezTo>
                <a:cubicBezTo>
                  <a:pt x="19922" y="113553"/>
                  <a:pt x="23906" y="107900"/>
                  <a:pt x="23906" y="101600"/>
                </a:cubicBezTo>
                <a:cubicBezTo>
                  <a:pt x="23906" y="63141"/>
                  <a:pt x="22179" y="66138"/>
                  <a:pt x="5977" y="41835"/>
                </a:cubicBezTo>
                <a:cubicBezTo>
                  <a:pt x="7969" y="35858"/>
                  <a:pt x="7498" y="28360"/>
                  <a:pt x="11953" y="23905"/>
                </a:cubicBezTo>
                <a:cubicBezTo>
                  <a:pt x="43828" y="-7970"/>
                  <a:pt x="19923" y="47811"/>
                  <a:pt x="35859" y="0"/>
                </a:cubicBezTo>
                <a:cubicBezTo>
                  <a:pt x="39843" y="5976"/>
                  <a:pt x="47019" y="10790"/>
                  <a:pt x="47812" y="17929"/>
                </a:cubicBezTo>
                <a:cubicBezTo>
                  <a:pt x="49969" y="37341"/>
                  <a:pt x="40900" y="54072"/>
                  <a:pt x="35859" y="71717"/>
                </a:cubicBezTo>
                <a:cubicBezTo>
                  <a:pt x="33603" y="79615"/>
                  <a:pt x="31875" y="87654"/>
                  <a:pt x="29883" y="95623"/>
                </a:cubicBezTo>
                <a:cubicBezTo>
                  <a:pt x="31875" y="111560"/>
                  <a:pt x="32986" y="127633"/>
                  <a:pt x="35859" y="143435"/>
                </a:cubicBezTo>
                <a:cubicBezTo>
                  <a:pt x="36986" y="149633"/>
                  <a:pt x="41835" y="155064"/>
                  <a:pt x="41835" y="161364"/>
                </a:cubicBezTo>
                <a:cubicBezTo>
                  <a:pt x="41835" y="175451"/>
                  <a:pt x="38379" y="189340"/>
                  <a:pt x="35859" y="203200"/>
                </a:cubicBezTo>
                <a:cubicBezTo>
                  <a:pt x="32857" y="219712"/>
                  <a:pt x="29027" y="229672"/>
                  <a:pt x="23906" y="245035"/>
                </a:cubicBezTo>
                <a:cubicBezTo>
                  <a:pt x="25898" y="256988"/>
                  <a:pt x="26051" y="269398"/>
                  <a:pt x="29883" y="280894"/>
                </a:cubicBezTo>
                <a:cubicBezTo>
                  <a:pt x="32154" y="287708"/>
                  <a:pt x="41447" y="291651"/>
                  <a:pt x="41835" y="298823"/>
                </a:cubicBezTo>
                <a:cubicBezTo>
                  <a:pt x="45491" y="366458"/>
                  <a:pt x="41835" y="434290"/>
                  <a:pt x="41835" y="502023"/>
                </a:cubicBez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7667"/>
            <a:endParaRPr lang="en-CA" sz="211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EEAA44C-FE30-4D12-812D-BC1674AE04A0}"/>
              </a:ext>
            </a:extLst>
          </p:cNvPr>
          <p:cNvSpPr/>
          <p:nvPr/>
        </p:nvSpPr>
        <p:spPr>
          <a:xfrm>
            <a:off x="1131791" y="6697943"/>
            <a:ext cx="57827" cy="915491"/>
          </a:xfrm>
          <a:custGeom>
            <a:avLst/>
            <a:gdLst>
              <a:gd name="connsiteX0" fmla="*/ 19291 w 49173"/>
              <a:gd name="connsiteY0" fmla="*/ 776942 h 778485"/>
              <a:gd name="connsiteX1" fmla="*/ 31244 w 49173"/>
              <a:gd name="connsiteY1" fmla="*/ 741083 h 778485"/>
              <a:gd name="connsiteX2" fmla="*/ 43197 w 49173"/>
              <a:gd name="connsiteY2" fmla="*/ 776942 h 778485"/>
              <a:gd name="connsiteX3" fmla="*/ 13314 w 49173"/>
              <a:gd name="connsiteY3" fmla="*/ 747059 h 778485"/>
              <a:gd name="connsiteX4" fmla="*/ 19291 w 49173"/>
              <a:gd name="connsiteY4" fmla="*/ 699248 h 778485"/>
              <a:gd name="connsiteX5" fmla="*/ 31244 w 49173"/>
              <a:gd name="connsiteY5" fmla="*/ 717177 h 778485"/>
              <a:gd name="connsiteX6" fmla="*/ 37220 w 49173"/>
              <a:gd name="connsiteY6" fmla="*/ 735106 h 778485"/>
              <a:gd name="connsiteX7" fmla="*/ 37220 w 49173"/>
              <a:gd name="connsiteY7" fmla="*/ 651436 h 778485"/>
              <a:gd name="connsiteX8" fmla="*/ 25267 w 49173"/>
              <a:gd name="connsiteY8" fmla="*/ 669365 h 778485"/>
              <a:gd name="connsiteX9" fmla="*/ 25267 w 49173"/>
              <a:gd name="connsiteY9" fmla="*/ 525930 h 778485"/>
              <a:gd name="connsiteX10" fmla="*/ 37220 w 49173"/>
              <a:gd name="connsiteY10" fmla="*/ 561789 h 778485"/>
              <a:gd name="connsiteX11" fmla="*/ 31244 w 49173"/>
              <a:gd name="connsiteY11" fmla="*/ 615577 h 778485"/>
              <a:gd name="connsiteX12" fmla="*/ 25267 w 49173"/>
              <a:gd name="connsiteY12" fmla="*/ 597648 h 778485"/>
              <a:gd name="connsiteX13" fmla="*/ 13314 w 49173"/>
              <a:gd name="connsiteY13" fmla="*/ 531906 h 778485"/>
              <a:gd name="connsiteX14" fmla="*/ 19291 w 49173"/>
              <a:gd name="connsiteY14" fmla="*/ 484095 h 778485"/>
              <a:gd name="connsiteX15" fmla="*/ 25267 w 49173"/>
              <a:gd name="connsiteY15" fmla="*/ 502024 h 778485"/>
              <a:gd name="connsiteX16" fmla="*/ 31244 w 49173"/>
              <a:gd name="connsiteY16" fmla="*/ 484095 h 778485"/>
              <a:gd name="connsiteX17" fmla="*/ 25267 w 49173"/>
              <a:gd name="connsiteY17" fmla="*/ 442259 h 778485"/>
              <a:gd name="connsiteX18" fmla="*/ 19291 w 49173"/>
              <a:gd name="connsiteY18" fmla="*/ 424330 h 778485"/>
              <a:gd name="connsiteX19" fmla="*/ 13314 w 49173"/>
              <a:gd name="connsiteY19" fmla="*/ 484095 h 778485"/>
              <a:gd name="connsiteX20" fmla="*/ 13314 w 49173"/>
              <a:gd name="connsiteY20" fmla="*/ 376518 h 778485"/>
              <a:gd name="connsiteX21" fmla="*/ 31244 w 49173"/>
              <a:gd name="connsiteY21" fmla="*/ 382495 h 778485"/>
              <a:gd name="connsiteX22" fmla="*/ 37220 w 49173"/>
              <a:gd name="connsiteY22" fmla="*/ 400424 h 778485"/>
              <a:gd name="connsiteX23" fmla="*/ 31244 w 49173"/>
              <a:gd name="connsiteY23" fmla="*/ 424330 h 778485"/>
              <a:gd name="connsiteX24" fmla="*/ 19291 w 49173"/>
              <a:gd name="connsiteY24" fmla="*/ 388471 h 778485"/>
              <a:gd name="connsiteX25" fmla="*/ 25267 w 49173"/>
              <a:gd name="connsiteY25" fmla="*/ 328706 h 778485"/>
              <a:gd name="connsiteX26" fmla="*/ 31244 w 49173"/>
              <a:gd name="connsiteY26" fmla="*/ 346636 h 778485"/>
              <a:gd name="connsiteX27" fmla="*/ 25267 w 49173"/>
              <a:gd name="connsiteY27" fmla="*/ 376518 h 778485"/>
              <a:gd name="connsiteX28" fmla="*/ 19291 w 49173"/>
              <a:gd name="connsiteY28" fmla="*/ 346636 h 778485"/>
              <a:gd name="connsiteX29" fmla="*/ 37220 w 49173"/>
              <a:gd name="connsiteY29" fmla="*/ 316753 h 778485"/>
              <a:gd name="connsiteX30" fmla="*/ 43197 w 49173"/>
              <a:gd name="connsiteY30" fmla="*/ 334683 h 778485"/>
              <a:gd name="connsiteX31" fmla="*/ 37220 w 49173"/>
              <a:gd name="connsiteY31" fmla="*/ 364565 h 778485"/>
              <a:gd name="connsiteX32" fmla="*/ 13314 w 49173"/>
              <a:gd name="connsiteY32" fmla="*/ 328706 h 778485"/>
              <a:gd name="connsiteX33" fmla="*/ 19291 w 49173"/>
              <a:gd name="connsiteY33" fmla="*/ 245036 h 778485"/>
              <a:gd name="connsiteX34" fmla="*/ 31244 w 49173"/>
              <a:gd name="connsiteY34" fmla="*/ 280895 h 778485"/>
              <a:gd name="connsiteX35" fmla="*/ 37220 w 49173"/>
              <a:gd name="connsiteY35" fmla="*/ 298824 h 778485"/>
              <a:gd name="connsiteX36" fmla="*/ 25267 w 49173"/>
              <a:gd name="connsiteY36" fmla="*/ 280895 h 778485"/>
              <a:gd name="connsiteX37" fmla="*/ 19291 w 49173"/>
              <a:gd name="connsiteY37" fmla="*/ 215153 h 778485"/>
              <a:gd name="connsiteX38" fmla="*/ 1361 w 49173"/>
              <a:gd name="connsiteY38" fmla="*/ 221130 h 778485"/>
              <a:gd name="connsiteX39" fmla="*/ 7338 w 49173"/>
              <a:gd name="connsiteY39" fmla="*/ 179295 h 778485"/>
              <a:gd name="connsiteX40" fmla="*/ 13314 w 49173"/>
              <a:gd name="connsiteY40" fmla="*/ 161365 h 778485"/>
              <a:gd name="connsiteX41" fmla="*/ 31244 w 49173"/>
              <a:gd name="connsiteY41" fmla="*/ 155389 h 778485"/>
              <a:gd name="connsiteX42" fmla="*/ 37220 w 49173"/>
              <a:gd name="connsiteY42" fmla="*/ 179295 h 778485"/>
              <a:gd name="connsiteX43" fmla="*/ 31244 w 49173"/>
              <a:gd name="connsiteY43" fmla="*/ 197224 h 778485"/>
              <a:gd name="connsiteX44" fmla="*/ 25267 w 49173"/>
              <a:gd name="connsiteY44" fmla="*/ 221130 h 778485"/>
              <a:gd name="connsiteX45" fmla="*/ 19291 w 49173"/>
              <a:gd name="connsiteY45" fmla="*/ 125506 h 778485"/>
              <a:gd name="connsiteX46" fmla="*/ 37220 w 49173"/>
              <a:gd name="connsiteY46" fmla="*/ 131483 h 778485"/>
              <a:gd name="connsiteX47" fmla="*/ 31244 w 49173"/>
              <a:gd name="connsiteY47" fmla="*/ 161365 h 778485"/>
              <a:gd name="connsiteX48" fmla="*/ 25267 w 49173"/>
              <a:gd name="connsiteY48" fmla="*/ 143436 h 778485"/>
              <a:gd name="connsiteX49" fmla="*/ 31244 w 49173"/>
              <a:gd name="connsiteY49" fmla="*/ 77695 h 778485"/>
              <a:gd name="connsiteX50" fmla="*/ 37220 w 49173"/>
              <a:gd name="connsiteY50" fmla="*/ 101600 h 778485"/>
              <a:gd name="connsiteX51" fmla="*/ 31244 w 49173"/>
              <a:gd name="connsiteY51" fmla="*/ 143436 h 778485"/>
              <a:gd name="connsiteX52" fmla="*/ 19291 w 49173"/>
              <a:gd name="connsiteY52" fmla="*/ 41836 h 778485"/>
              <a:gd name="connsiteX53" fmla="*/ 31244 w 49173"/>
              <a:gd name="connsiteY53" fmla="*/ 5977 h 778485"/>
              <a:gd name="connsiteX54" fmla="*/ 43197 w 49173"/>
              <a:gd name="connsiteY54" fmla="*/ 41836 h 778485"/>
              <a:gd name="connsiteX55" fmla="*/ 49173 w 49173"/>
              <a:gd name="connsiteY55" fmla="*/ 59765 h 778485"/>
              <a:gd name="connsiteX56" fmla="*/ 31244 w 49173"/>
              <a:gd name="connsiteY56" fmla="*/ 71718 h 778485"/>
              <a:gd name="connsiteX57" fmla="*/ 25267 w 49173"/>
              <a:gd name="connsiteY57" fmla="*/ 47812 h 778485"/>
              <a:gd name="connsiteX58" fmla="*/ 25267 w 49173"/>
              <a:gd name="connsiteY58" fmla="*/ 0 h 77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9173" h="778485">
                <a:moveTo>
                  <a:pt x="19291" y="776942"/>
                </a:moveTo>
                <a:cubicBezTo>
                  <a:pt x="23275" y="764989"/>
                  <a:pt x="18644" y="741083"/>
                  <a:pt x="31244" y="741083"/>
                </a:cubicBezTo>
                <a:cubicBezTo>
                  <a:pt x="43844" y="741083"/>
                  <a:pt x="50186" y="787426"/>
                  <a:pt x="43197" y="776942"/>
                </a:cubicBezTo>
                <a:cubicBezTo>
                  <a:pt x="27260" y="753035"/>
                  <a:pt x="37221" y="762996"/>
                  <a:pt x="13314" y="747059"/>
                </a:cubicBezTo>
                <a:cubicBezTo>
                  <a:pt x="15306" y="731122"/>
                  <a:pt x="11027" y="713020"/>
                  <a:pt x="19291" y="699248"/>
                </a:cubicBezTo>
                <a:cubicBezTo>
                  <a:pt x="22987" y="693089"/>
                  <a:pt x="28032" y="710753"/>
                  <a:pt x="31244" y="717177"/>
                </a:cubicBezTo>
                <a:cubicBezTo>
                  <a:pt x="34061" y="722812"/>
                  <a:pt x="35228" y="729130"/>
                  <a:pt x="37220" y="735106"/>
                </a:cubicBezTo>
                <a:cubicBezTo>
                  <a:pt x="44679" y="705273"/>
                  <a:pt x="52239" y="686478"/>
                  <a:pt x="37220" y="651436"/>
                </a:cubicBezTo>
                <a:cubicBezTo>
                  <a:pt x="34390" y="644834"/>
                  <a:pt x="29251" y="663389"/>
                  <a:pt x="25267" y="669365"/>
                </a:cubicBezTo>
                <a:cubicBezTo>
                  <a:pt x="18025" y="618666"/>
                  <a:pt x="9960" y="582058"/>
                  <a:pt x="25267" y="525930"/>
                </a:cubicBezTo>
                <a:cubicBezTo>
                  <a:pt x="28582" y="513774"/>
                  <a:pt x="37220" y="561789"/>
                  <a:pt x="37220" y="561789"/>
                </a:cubicBezTo>
                <a:cubicBezTo>
                  <a:pt x="35228" y="579718"/>
                  <a:pt x="36949" y="598463"/>
                  <a:pt x="31244" y="615577"/>
                </a:cubicBezTo>
                <a:cubicBezTo>
                  <a:pt x="29252" y="621553"/>
                  <a:pt x="26998" y="603705"/>
                  <a:pt x="25267" y="597648"/>
                </a:cubicBezTo>
                <a:cubicBezTo>
                  <a:pt x="17218" y="569476"/>
                  <a:pt x="18150" y="565752"/>
                  <a:pt x="13314" y="531906"/>
                </a:cubicBezTo>
                <a:cubicBezTo>
                  <a:pt x="15306" y="515969"/>
                  <a:pt x="13326" y="499007"/>
                  <a:pt x="19291" y="484095"/>
                </a:cubicBezTo>
                <a:cubicBezTo>
                  <a:pt x="21631" y="478246"/>
                  <a:pt x="18967" y="502024"/>
                  <a:pt x="25267" y="502024"/>
                </a:cubicBezTo>
                <a:cubicBezTo>
                  <a:pt x="31567" y="502024"/>
                  <a:pt x="29252" y="490071"/>
                  <a:pt x="31244" y="484095"/>
                </a:cubicBezTo>
                <a:cubicBezTo>
                  <a:pt x="29252" y="470150"/>
                  <a:pt x="28030" y="456072"/>
                  <a:pt x="25267" y="442259"/>
                </a:cubicBezTo>
                <a:cubicBezTo>
                  <a:pt x="24032" y="436082"/>
                  <a:pt x="21022" y="418273"/>
                  <a:pt x="19291" y="424330"/>
                </a:cubicBezTo>
                <a:cubicBezTo>
                  <a:pt x="13791" y="443581"/>
                  <a:pt x="15306" y="464173"/>
                  <a:pt x="13314" y="484095"/>
                </a:cubicBezTo>
                <a:cubicBezTo>
                  <a:pt x="249" y="444894"/>
                  <a:pt x="-4396" y="438502"/>
                  <a:pt x="13314" y="376518"/>
                </a:cubicBezTo>
                <a:cubicBezTo>
                  <a:pt x="15045" y="370460"/>
                  <a:pt x="25267" y="380503"/>
                  <a:pt x="31244" y="382495"/>
                </a:cubicBezTo>
                <a:cubicBezTo>
                  <a:pt x="33236" y="388471"/>
                  <a:pt x="37220" y="394124"/>
                  <a:pt x="37220" y="400424"/>
                </a:cubicBezTo>
                <a:cubicBezTo>
                  <a:pt x="37220" y="408638"/>
                  <a:pt x="38078" y="428886"/>
                  <a:pt x="31244" y="424330"/>
                </a:cubicBezTo>
                <a:cubicBezTo>
                  <a:pt x="20761" y="417341"/>
                  <a:pt x="19291" y="388471"/>
                  <a:pt x="19291" y="388471"/>
                </a:cubicBezTo>
                <a:cubicBezTo>
                  <a:pt x="21283" y="368549"/>
                  <a:pt x="19767" y="347957"/>
                  <a:pt x="25267" y="328706"/>
                </a:cubicBezTo>
                <a:cubicBezTo>
                  <a:pt x="26998" y="322648"/>
                  <a:pt x="31244" y="340336"/>
                  <a:pt x="31244" y="346636"/>
                </a:cubicBezTo>
                <a:cubicBezTo>
                  <a:pt x="31244" y="356794"/>
                  <a:pt x="27259" y="366557"/>
                  <a:pt x="25267" y="376518"/>
                </a:cubicBezTo>
                <a:cubicBezTo>
                  <a:pt x="23275" y="366557"/>
                  <a:pt x="19291" y="356794"/>
                  <a:pt x="19291" y="346636"/>
                </a:cubicBezTo>
                <a:cubicBezTo>
                  <a:pt x="19291" y="301288"/>
                  <a:pt x="19428" y="281171"/>
                  <a:pt x="37220" y="316753"/>
                </a:cubicBezTo>
                <a:cubicBezTo>
                  <a:pt x="40038" y="322388"/>
                  <a:pt x="41205" y="328706"/>
                  <a:pt x="43197" y="334683"/>
                </a:cubicBezTo>
                <a:cubicBezTo>
                  <a:pt x="41205" y="344644"/>
                  <a:pt x="47181" y="366557"/>
                  <a:pt x="37220" y="364565"/>
                </a:cubicBezTo>
                <a:cubicBezTo>
                  <a:pt x="23133" y="361747"/>
                  <a:pt x="13314" y="328706"/>
                  <a:pt x="13314" y="328706"/>
                </a:cubicBezTo>
                <a:cubicBezTo>
                  <a:pt x="15306" y="300816"/>
                  <a:pt x="9473" y="271217"/>
                  <a:pt x="19291" y="245036"/>
                </a:cubicBezTo>
                <a:cubicBezTo>
                  <a:pt x="23715" y="233239"/>
                  <a:pt x="27260" y="268942"/>
                  <a:pt x="31244" y="280895"/>
                </a:cubicBezTo>
                <a:cubicBezTo>
                  <a:pt x="33236" y="286871"/>
                  <a:pt x="40714" y="304066"/>
                  <a:pt x="37220" y="298824"/>
                </a:cubicBezTo>
                <a:lnTo>
                  <a:pt x="25267" y="280895"/>
                </a:lnTo>
                <a:cubicBezTo>
                  <a:pt x="23275" y="258981"/>
                  <a:pt x="27463" y="235584"/>
                  <a:pt x="19291" y="215153"/>
                </a:cubicBezTo>
                <a:cubicBezTo>
                  <a:pt x="16951" y="209304"/>
                  <a:pt x="3353" y="227107"/>
                  <a:pt x="1361" y="221130"/>
                </a:cubicBezTo>
                <a:cubicBezTo>
                  <a:pt x="-3094" y="207766"/>
                  <a:pt x="4575" y="193108"/>
                  <a:pt x="7338" y="179295"/>
                </a:cubicBezTo>
                <a:cubicBezTo>
                  <a:pt x="8574" y="173117"/>
                  <a:pt x="8859" y="165820"/>
                  <a:pt x="13314" y="161365"/>
                </a:cubicBezTo>
                <a:cubicBezTo>
                  <a:pt x="17769" y="156910"/>
                  <a:pt x="25267" y="157381"/>
                  <a:pt x="31244" y="155389"/>
                </a:cubicBezTo>
                <a:cubicBezTo>
                  <a:pt x="33236" y="163358"/>
                  <a:pt x="37220" y="171081"/>
                  <a:pt x="37220" y="179295"/>
                </a:cubicBezTo>
                <a:cubicBezTo>
                  <a:pt x="37220" y="185595"/>
                  <a:pt x="32975" y="191167"/>
                  <a:pt x="31244" y="197224"/>
                </a:cubicBezTo>
                <a:cubicBezTo>
                  <a:pt x="28987" y="205122"/>
                  <a:pt x="27259" y="213161"/>
                  <a:pt x="25267" y="221130"/>
                </a:cubicBezTo>
                <a:cubicBezTo>
                  <a:pt x="6983" y="166277"/>
                  <a:pt x="12060" y="197808"/>
                  <a:pt x="19291" y="125506"/>
                </a:cubicBezTo>
                <a:cubicBezTo>
                  <a:pt x="25267" y="127498"/>
                  <a:pt x="35228" y="125507"/>
                  <a:pt x="37220" y="131483"/>
                </a:cubicBezTo>
                <a:cubicBezTo>
                  <a:pt x="40432" y="141120"/>
                  <a:pt x="38427" y="154182"/>
                  <a:pt x="31244" y="161365"/>
                </a:cubicBezTo>
                <a:cubicBezTo>
                  <a:pt x="26789" y="165820"/>
                  <a:pt x="27259" y="149412"/>
                  <a:pt x="25267" y="143436"/>
                </a:cubicBezTo>
                <a:cubicBezTo>
                  <a:pt x="27259" y="121522"/>
                  <a:pt x="25199" y="98852"/>
                  <a:pt x="31244" y="77695"/>
                </a:cubicBezTo>
                <a:cubicBezTo>
                  <a:pt x="33500" y="69797"/>
                  <a:pt x="37220" y="93386"/>
                  <a:pt x="37220" y="101600"/>
                </a:cubicBezTo>
                <a:cubicBezTo>
                  <a:pt x="37220" y="115687"/>
                  <a:pt x="33236" y="129491"/>
                  <a:pt x="31244" y="143436"/>
                </a:cubicBezTo>
                <a:cubicBezTo>
                  <a:pt x="-4555" y="107637"/>
                  <a:pt x="6419" y="127644"/>
                  <a:pt x="19291" y="41836"/>
                </a:cubicBezTo>
                <a:cubicBezTo>
                  <a:pt x="21160" y="29376"/>
                  <a:pt x="31244" y="5977"/>
                  <a:pt x="31244" y="5977"/>
                </a:cubicBezTo>
                <a:lnTo>
                  <a:pt x="43197" y="41836"/>
                </a:lnTo>
                <a:lnTo>
                  <a:pt x="49173" y="59765"/>
                </a:lnTo>
                <a:cubicBezTo>
                  <a:pt x="43197" y="63749"/>
                  <a:pt x="37668" y="74930"/>
                  <a:pt x="31244" y="71718"/>
                </a:cubicBezTo>
                <a:cubicBezTo>
                  <a:pt x="23897" y="68045"/>
                  <a:pt x="25949" y="55998"/>
                  <a:pt x="25267" y="47812"/>
                </a:cubicBezTo>
                <a:cubicBezTo>
                  <a:pt x="23943" y="31930"/>
                  <a:pt x="25267" y="15937"/>
                  <a:pt x="25267" y="0"/>
                </a:cubicBez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7667"/>
            <a:endParaRPr lang="en-CA" sz="211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95A8DDE5-5599-4727-B174-A65E83D20412}"/>
              </a:ext>
            </a:extLst>
          </p:cNvPr>
          <p:cNvSpPr/>
          <p:nvPr/>
        </p:nvSpPr>
        <p:spPr>
          <a:xfrm>
            <a:off x="1288395" y="6608766"/>
            <a:ext cx="57827" cy="915491"/>
          </a:xfrm>
          <a:custGeom>
            <a:avLst/>
            <a:gdLst>
              <a:gd name="connsiteX0" fmla="*/ 19291 w 49173"/>
              <a:gd name="connsiteY0" fmla="*/ 776942 h 778485"/>
              <a:gd name="connsiteX1" fmla="*/ 31244 w 49173"/>
              <a:gd name="connsiteY1" fmla="*/ 741083 h 778485"/>
              <a:gd name="connsiteX2" fmla="*/ 43197 w 49173"/>
              <a:gd name="connsiteY2" fmla="*/ 776942 h 778485"/>
              <a:gd name="connsiteX3" fmla="*/ 13314 w 49173"/>
              <a:gd name="connsiteY3" fmla="*/ 747059 h 778485"/>
              <a:gd name="connsiteX4" fmla="*/ 19291 w 49173"/>
              <a:gd name="connsiteY4" fmla="*/ 699248 h 778485"/>
              <a:gd name="connsiteX5" fmla="*/ 31244 w 49173"/>
              <a:gd name="connsiteY5" fmla="*/ 717177 h 778485"/>
              <a:gd name="connsiteX6" fmla="*/ 37220 w 49173"/>
              <a:gd name="connsiteY6" fmla="*/ 735106 h 778485"/>
              <a:gd name="connsiteX7" fmla="*/ 37220 w 49173"/>
              <a:gd name="connsiteY7" fmla="*/ 651436 h 778485"/>
              <a:gd name="connsiteX8" fmla="*/ 25267 w 49173"/>
              <a:gd name="connsiteY8" fmla="*/ 669365 h 778485"/>
              <a:gd name="connsiteX9" fmla="*/ 25267 w 49173"/>
              <a:gd name="connsiteY9" fmla="*/ 525930 h 778485"/>
              <a:gd name="connsiteX10" fmla="*/ 37220 w 49173"/>
              <a:gd name="connsiteY10" fmla="*/ 561789 h 778485"/>
              <a:gd name="connsiteX11" fmla="*/ 31244 w 49173"/>
              <a:gd name="connsiteY11" fmla="*/ 615577 h 778485"/>
              <a:gd name="connsiteX12" fmla="*/ 25267 w 49173"/>
              <a:gd name="connsiteY12" fmla="*/ 597648 h 778485"/>
              <a:gd name="connsiteX13" fmla="*/ 13314 w 49173"/>
              <a:gd name="connsiteY13" fmla="*/ 531906 h 778485"/>
              <a:gd name="connsiteX14" fmla="*/ 19291 w 49173"/>
              <a:gd name="connsiteY14" fmla="*/ 484095 h 778485"/>
              <a:gd name="connsiteX15" fmla="*/ 25267 w 49173"/>
              <a:gd name="connsiteY15" fmla="*/ 502024 h 778485"/>
              <a:gd name="connsiteX16" fmla="*/ 31244 w 49173"/>
              <a:gd name="connsiteY16" fmla="*/ 484095 h 778485"/>
              <a:gd name="connsiteX17" fmla="*/ 25267 w 49173"/>
              <a:gd name="connsiteY17" fmla="*/ 442259 h 778485"/>
              <a:gd name="connsiteX18" fmla="*/ 19291 w 49173"/>
              <a:gd name="connsiteY18" fmla="*/ 424330 h 778485"/>
              <a:gd name="connsiteX19" fmla="*/ 13314 w 49173"/>
              <a:gd name="connsiteY19" fmla="*/ 484095 h 778485"/>
              <a:gd name="connsiteX20" fmla="*/ 13314 w 49173"/>
              <a:gd name="connsiteY20" fmla="*/ 376518 h 778485"/>
              <a:gd name="connsiteX21" fmla="*/ 31244 w 49173"/>
              <a:gd name="connsiteY21" fmla="*/ 382495 h 778485"/>
              <a:gd name="connsiteX22" fmla="*/ 37220 w 49173"/>
              <a:gd name="connsiteY22" fmla="*/ 400424 h 778485"/>
              <a:gd name="connsiteX23" fmla="*/ 31244 w 49173"/>
              <a:gd name="connsiteY23" fmla="*/ 424330 h 778485"/>
              <a:gd name="connsiteX24" fmla="*/ 19291 w 49173"/>
              <a:gd name="connsiteY24" fmla="*/ 388471 h 778485"/>
              <a:gd name="connsiteX25" fmla="*/ 25267 w 49173"/>
              <a:gd name="connsiteY25" fmla="*/ 328706 h 778485"/>
              <a:gd name="connsiteX26" fmla="*/ 31244 w 49173"/>
              <a:gd name="connsiteY26" fmla="*/ 346636 h 778485"/>
              <a:gd name="connsiteX27" fmla="*/ 25267 w 49173"/>
              <a:gd name="connsiteY27" fmla="*/ 376518 h 778485"/>
              <a:gd name="connsiteX28" fmla="*/ 19291 w 49173"/>
              <a:gd name="connsiteY28" fmla="*/ 346636 h 778485"/>
              <a:gd name="connsiteX29" fmla="*/ 37220 w 49173"/>
              <a:gd name="connsiteY29" fmla="*/ 316753 h 778485"/>
              <a:gd name="connsiteX30" fmla="*/ 43197 w 49173"/>
              <a:gd name="connsiteY30" fmla="*/ 334683 h 778485"/>
              <a:gd name="connsiteX31" fmla="*/ 37220 w 49173"/>
              <a:gd name="connsiteY31" fmla="*/ 364565 h 778485"/>
              <a:gd name="connsiteX32" fmla="*/ 13314 w 49173"/>
              <a:gd name="connsiteY32" fmla="*/ 328706 h 778485"/>
              <a:gd name="connsiteX33" fmla="*/ 19291 w 49173"/>
              <a:gd name="connsiteY33" fmla="*/ 245036 h 778485"/>
              <a:gd name="connsiteX34" fmla="*/ 31244 w 49173"/>
              <a:gd name="connsiteY34" fmla="*/ 280895 h 778485"/>
              <a:gd name="connsiteX35" fmla="*/ 37220 w 49173"/>
              <a:gd name="connsiteY35" fmla="*/ 298824 h 778485"/>
              <a:gd name="connsiteX36" fmla="*/ 25267 w 49173"/>
              <a:gd name="connsiteY36" fmla="*/ 280895 h 778485"/>
              <a:gd name="connsiteX37" fmla="*/ 19291 w 49173"/>
              <a:gd name="connsiteY37" fmla="*/ 215153 h 778485"/>
              <a:gd name="connsiteX38" fmla="*/ 1361 w 49173"/>
              <a:gd name="connsiteY38" fmla="*/ 221130 h 778485"/>
              <a:gd name="connsiteX39" fmla="*/ 7338 w 49173"/>
              <a:gd name="connsiteY39" fmla="*/ 179295 h 778485"/>
              <a:gd name="connsiteX40" fmla="*/ 13314 w 49173"/>
              <a:gd name="connsiteY40" fmla="*/ 161365 h 778485"/>
              <a:gd name="connsiteX41" fmla="*/ 31244 w 49173"/>
              <a:gd name="connsiteY41" fmla="*/ 155389 h 778485"/>
              <a:gd name="connsiteX42" fmla="*/ 37220 w 49173"/>
              <a:gd name="connsiteY42" fmla="*/ 179295 h 778485"/>
              <a:gd name="connsiteX43" fmla="*/ 31244 w 49173"/>
              <a:gd name="connsiteY43" fmla="*/ 197224 h 778485"/>
              <a:gd name="connsiteX44" fmla="*/ 25267 w 49173"/>
              <a:gd name="connsiteY44" fmla="*/ 221130 h 778485"/>
              <a:gd name="connsiteX45" fmla="*/ 19291 w 49173"/>
              <a:gd name="connsiteY45" fmla="*/ 125506 h 778485"/>
              <a:gd name="connsiteX46" fmla="*/ 37220 w 49173"/>
              <a:gd name="connsiteY46" fmla="*/ 131483 h 778485"/>
              <a:gd name="connsiteX47" fmla="*/ 31244 w 49173"/>
              <a:gd name="connsiteY47" fmla="*/ 161365 h 778485"/>
              <a:gd name="connsiteX48" fmla="*/ 25267 w 49173"/>
              <a:gd name="connsiteY48" fmla="*/ 143436 h 778485"/>
              <a:gd name="connsiteX49" fmla="*/ 31244 w 49173"/>
              <a:gd name="connsiteY49" fmla="*/ 77695 h 778485"/>
              <a:gd name="connsiteX50" fmla="*/ 37220 w 49173"/>
              <a:gd name="connsiteY50" fmla="*/ 101600 h 778485"/>
              <a:gd name="connsiteX51" fmla="*/ 31244 w 49173"/>
              <a:gd name="connsiteY51" fmla="*/ 143436 h 778485"/>
              <a:gd name="connsiteX52" fmla="*/ 19291 w 49173"/>
              <a:gd name="connsiteY52" fmla="*/ 41836 h 778485"/>
              <a:gd name="connsiteX53" fmla="*/ 31244 w 49173"/>
              <a:gd name="connsiteY53" fmla="*/ 5977 h 778485"/>
              <a:gd name="connsiteX54" fmla="*/ 43197 w 49173"/>
              <a:gd name="connsiteY54" fmla="*/ 41836 h 778485"/>
              <a:gd name="connsiteX55" fmla="*/ 49173 w 49173"/>
              <a:gd name="connsiteY55" fmla="*/ 59765 h 778485"/>
              <a:gd name="connsiteX56" fmla="*/ 31244 w 49173"/>
              <a:gd name="connsiteY56" fmla="*/ 71718 h 778485"/>
              <a:gd name="connsiteX57" fmla="*/ 25267 w 49173"/>
              <a:gd name="connsiteY57" fmla="*/ 47812 h 778485"/>
              <a:gd name="connsiteX58" fmla="*/ 25267 w 49173"/>
              <a:gd name="connsiteY58" fmla="*/ 0 h 77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9173" h="778485">
                <a:moveTo>
                  <a:pt x="19291" y="776942"/>
                </a:moveTo>
                <a:cubicBezTo>
                  <a:pt x="23275" y="764989"/>
                  <a:pt x="18644" y="741083"/>
                  <a:pt x="31244" y="741083"/>
                </a:cubicBezTo>
                <a:cubicBezTo>
                  <a:pt x="43844" y="741083"/>
                  <a:pt x="50186" y="787426"/>
                  <a:pt x="43197" y="776942"/>
                </a:cubicBezTo>
                <a:cubicBezTo>
                  <a:pt x="27260" y="753035"/>
                  <a:pt x="37221" y="762996"/>
                  <a:pt x="13314" y="747059"/>
                </a:cubicBezTo>
                <a:cubicBezTo>
                  <a:pt x="15306" y="731122"/>
                  <a:pt x="11027" y="713020"/>
                  <a:pt x="19291" y="699248"/>
                </a:cubicBezTo>
                <a:cubicBezTo>
                  <a:pt x="22987" y="693089"/>
                  <a:pt x="28032" y="710753"/>
                  <a:pt x="31244" y="717177"/>
                </a:cubicBezTo>
                <a:cubicBezTo>
                  <a:pt x="34061" y="722812"/>
                  <a:pt x="35228" y="729130"/>
                  <a:pt x="37220" y="735106"/>
                </a:cubicBezTo>
                <a:cubicBezTo>
                  <a:pt x="44679" y="705273"/>
                  <a:pt x="52239" y="686478"/>
                  <a:pt x="37220" y="651436"/>
                </a:cubicBezTo>
                <a:cubicBezTo>
                  <a:pt x="34390" y="644834"/>
                  <a:pt x="29251" y="663389"/>
                  <a:pt x="25267" y="669365"/>
                </a:cubicBezTo>
                <a:cubicBezTo>
                  <a:pt x="18025" y="618666"/>
                  <a:pt x="9960" y="582058"/>
                  <a:pt x="25267" y="525930"/>
                </a:cubicBezTo>
                <a:cubicBezTo>
                  <a:pt x="28582" y="513774"/>
                  <a:pt x="37220" y="561789"/>
                  <a:pt x="37220" y="561789"/>
                </a:cubicBezTo>
                <a:cubicBezTo>
                  <a:pt x="35228" y="579718"/>
                  <a:pt x="36949" y="598463"/>
                  <a:pt x="31244" y="615577"/>
                </a:cubicBezTo>
                <a:cubicBezTo>
                  <a:pt x="29252" y="621553"/>
                  <a:pt x="26998" y="603705"/>
                  <a:pt x="25267" y="597648"/>
                </a:cubicBezTo>
                <a:cubicBezTo>
                  <a:pt x="17218" y="569476"/>
                  <a:pt x="18150" y="565752"/>
                  <a:pt x="13314" y="531906"/>
                </a:cubicBezTo>
                <a:cubicBezTo>
                  <a:pt x="15306" y="515969"/>
                  <a:pt x="13326" y="499007"/>
                  <a:pt x="19291" y="484095"/>
                </a:cubicBezTo>
                <a:cubicBezTo>
                  <a:pt x="21631" y="478246"/>
                  <a:pt x="18967" y="502024"/>
                  <a:pt x="25267" y="502024"/>
                </a:cubicBezTo>
                <a:cubicBezTo>
                  <a:pt x="31567" y="502024"/>
                  <a:pt x="29252" y="490071"/>
                  <a:pt x="31244" y="484095"/>
                </a:cubicBezTo>
                <a:cubicBezTo>
                  <a:pt x="29252" y="470150"/>
                  <a:pt x="28030" y="456072"/>
                  <a:pt x="25267" y="442259"/>
                </a:cubicBezTo>
                <a:cubicBezTo>
                  <a:pt x="24032" y="436082"/>
                  <a:pt x="21022" y="418273"/>
                  <a:pt x="19291" y="424330"/>
                </a:cubicBezTo>
                <a:cubicBezTo>
                  <a:pt x="13791" y="443581"/>
                  <a:pt x="15306" y="464173"/>
                  <a:pt x="13314" y="484095"/>
                </a:cubicBezTo>
                <a:cubicBezTo>
                  <a:pt x="249" y="444894"/>
                  <a:pt x="-4396" y="438502"/>
                  <a:pt x="13314" y="376518"/>
                </a:cubicBezTo>
                <a:cubicBezTo>
                  <a:pt x="15045" y="370460"/>
                  <a:pt x="25267" y="380503"/>
                  <a:pt x="31244" y="382495"/>
                </a:cubicBezTo>
                <a:cubicBezTo>
                  <a:pt x="33236" y="388471"/>
                  <a:pt x="37220" y="394124"/>
                  <a:pt x="37220" y="400424"/>
                </a:cubicBezTo>
                <a:cubicBezTo>
                  <a:pt x="37220" y="408638"/>
                  <a:pt x="38078" y="428886"/>
                  <a:pt x="31244" y="424330"/>
                </a:cubicBezTo>
                <a:cubicBezTo>
                  <a:pt x="20761" y="417341"/>
                  <a:pt x="19291" y="388471"/>
                  <a:pt x="19291" y="388471"/>
                </a:cubicBezTo>
                <a:cubicBezTo>
                  <a:pt x="21283" y="368549"/>
                  <a:pt x="19767" y="347957"/>
                  <a:pt x="25267" y="328706"/>
                </a:cubicBezTo>
                <a:cubicBezTo>
                  <a:pt x="26998" y="322648"/>
                  <a:pt x="31244" y="340336"/>
                  <a:pt x="31244" y="346636"/>
                </a:cubicBezTo>
                <a:cubicBezTo>
                  <a:pt x="31244" y="356794"/>
                  <a:pt x="27259" y="366557"/>
                  <a:pt x="25267" y="376518"/>
                </a:cubicBezTo>
                <a:cubicBezTo>
                  <a:pt x="23275" y="366557"/>
                  <a:pt x="19291" y="356794"/>
                  <a:pt x="19291" y="346636"/>
                </a:cubicBezTo>
                <a:cubicBezTo>
                  <a:pt x="19291" y="301288"/>
                  <a:pt x="19428" y="281171"/>
                  <a:pt x="37220" y="316753"/>
                </a:cubicBezTo>
                <a:cubicBezTo>
                  <a:pt x="40038" y="322388"/>
                  <a:pt x="41205" y="328706"/>
                  <a:pt x="43197" y="334683"/>
                </a:cubicBezTo>
                <a:cubicBezTo>
                  <a:pt x="41205" y="344644"/>
                  <a:pt x="47181" y="366557"/>
                  <a:pt x="37220" y="364565"/>
                </a:cubicBezTo>
                <a:cubicBezTo>
                  <a:pt x="23133" y="361747"/>
                  <a:pt x="13314" y="328706"/>
                  <a:pt x="13314" y="328706"/>
                </a:cubicBezTo>
                <a:cubicBezTo>
                  <a:pt x="15306" y="300816"/>
                  <a:pt x="9473" y="271217"/>
                  <a:pt x="19291" y="245036"/>
                </a:cubicBezTo>
                <a:cubicBezTo>
                  <a:pt x="23715" y="233239"/>
                  <a:pt x="27260" y="268942"/>
                  <a:pt x="31244" y="280895"/>
                </a:cubicBezTo>
                <a:cubicBezTo>
                  <a:pt x="33236" y="286871"/>
                  <a:pt x="40714" y="304066"/>
                  <a:pt x="37220" y="298824"/>
                </a:cubicBezTo>
                <a:lnTo>
                  <a:pt x="25267" y="280895"/>
                </a:lnTo>
                <a:cubicBezTo>
                  <a:pt x="23275" y="258981"/>
                  <a:pt x="27463" y="235584"/>
                  <a:pt x="19291" y="215153"/>
                </a:cubicBezTo>
                <a:cubicBezTo>
                  <a:pt x="16951" y="209304"/>
                  <a:pt x="3353" y="227107"/>
                  <a:pt x="1361" y="221130"/>
                </a:cubicBezTo>
                <a:cubicBezTo>
                  <a:pt x="-3094" y="207766"/>
                  <a:pt x="4575" y="193108"/>
                  <a:pt x="7338" y="179295"/>
                </a:cubicBezTo>
                <a:cubicBezTo>
                  <a:pt x="8574" y="173117"/>
                  <a:pt x="8859" y="165820"/>
                  <a:pt x="13314" y="161365"/>
                </a:cubicBezTo>
                <a:cubicBezTo>
                  <a:pt x="17769" y="156910"/>
                  <a:pt x="25267" y="157381"/>
                  <a:pt x="31244" y="155389"/>
                </a:cubicBezTo>
                <a:cubicBezTo>
                  <a:pt x="33236" y="163358"/>
                  <a:pt x="37220" y="171081"/>
                  <a:pt x="37220" y="179295"/>
                </a:cubicBezTo>
                <a:cubicBezTo>
                  <a:pt x="37220" y="185595"/>
                  <a:pt x="32975" y="191167"/>
                  <a:pt x="31244" y="197224"/>
                </a:cubicBezTo>
                <a:cubicBezTo>
                  <a:pt x="28987" y="205122"/>
                  <a:pt x="27259" y="213161"/>
                  <a:pt x="25267" y="221130"/>
                </a:cubicBezTo>
                <a:cubicBezTo>
                  <a:pt x="6983" y="166277"/>
                  <a:pt x="12060" y="197808"/>
                  <a:pt x="19291" y="125506"/>
                </a:cubicBezTo>
                <a:cubicBezTo>
                  <a:pt x="25267" y="127498"/>
                  <a:pt x="35228" y="125507"/>
                  <a:pt x="37220" y="131483"/>
                </a:cubicBezTo>
                <a:cubicBezTo>
                  <a:pt x="40432" y="141120"/>
                  <a:pt x="38427" y="154182"/>
                  <a:pt x="31244" y="161365"/>
                </a:cubicBezTo>
                <a:cubicBezTo>
                  <a:pt x="26789" y="165820"/>
                  <a:pt x="27259" y="149412"/>
                  <a:pt x="25267" y="143436"/>
                </a:cubicBezTo>
                <a:cubicBezTo>
                  <a:pt x="27259" y="121522"/>
                  <a:pt x="25199" y="98852"/>
                  <a:pt x="31244" y="77695"/>
                </a:cubicBezTo>
                <a:cubicBezTo>
                  <a:pt x="33500" y="69797"/>
                  <a:pt x="37220" y="93386"/>
                  <a:pt x="37220" y="101600"/>
                </a:cubicBezTo>
                <a:cubicBezTo>
                  <a:pt x="37220" y="115687"/>
                  <a:pt x="33236" y="129491"/>
                  <a:pt x="31244" y="143436"/>
                </a:cubicBezTo>
                <a:cubicBezTo>
                  <a:pt x="-4555" y="107637"/>
                  <a:pt x="6419" y="127644"/>
                  <a:pt x="19291" y="41836"/>
                </a:cubicBezTo>
                <a:cubicBezTo>
                  <a:pt x="21160" y="29376"/>
                  <a:pt x="31244" y="5977"/>
                  <a:pt x="31244" y="5977"/>
                </a:cubicBezTo>
                <a:lnTo>
                  <a:pt x="43197" y="41836"/>
                </a:lnTo>
                <a:lnTo>
                  <a:pt x="49173" y="59765"/>
                </a:lnTo>
                <a:cubicBezTo>
                  <a:pt x="43197" y="63749"/>
                  <a:pt x="37668" y="74930"/>
                  <a:pt x="31244" y="71718"/>
                </a:cubicBezTo>
                <a:cubicBezTo>
                  <a:pt x="23897" y="68045"/>
                  <a:pt x="25949" y="55998"/>
                  <a:pt x="25267" y="47812"/>
                </a:cubicBezTo>
                <a:cubicBezTo>
                  <a:pt x="23943" y="31930"/>
                  <a:pt x="25267" y="15937"/>
                  <a:pt x="25267" y="0"/>
                </a:cubicBez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7667"/>
            <a:endParaRPr lang="en-CA" sz="211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267E43EC-8958-47B5-8D7F-B14EDF3E8CC3}"/>
              </a:ext>
            </a:extLst>
          </p:cNvPr>
          <p:cNvSpPr/>
          <p:nvPr/>
        </p:nvSpPr>
        <p:spPr>
          <a:xfrm>
            <a:off x="1169609" y="7203394"/>
            <a:ext cx="57827" cy="915491"/>
          </a:xfrm>
          <a:custGeom>
            <a:avLst/>
            <a:gdLst>
              <a:gd name="connsiteX0" fmla="*/ 19291 w 49173"/>
              <a:gd name="connsiteY0" fmla="*/ 776942 h 778485"/>
              <a:gd name="connsiteX1" fmla="*/ 31244 w 49173"/>
              <a:gd name="connsiteY1" fmla="*/ 741083 h 778485"/>
              <a:gd name="connsiteX2" fmla="*/ 43197 w 49173"/>
              <a:gd name="connsiteY2" fmla="*/ 776942 h 778485"/>
              <a:gd name="connsiteX3" fmla="*/ 13314 w 49173"/>
              <a:gd name="connsiteY3" fmla="*/ 747059 h 778485"/>
              <a:gd name="connsiteX4" fmla="*/ 19291 w 49173"/>
              <a:gd name="connsiteY4" fmla="*/ 699248 h 778485"/>
              <a:gd name="connsiteX5" fmla="*/ 31244 w 49173"/>
              <a:gd name="connsiteY5" fmla="*/ 717177 h 778485"/>
              <a:gd name="connsiteX6" fmla="*/ 37220 w 49173"/>
              <a:gd name="connsiteY6" fmla="*/ 735106 h 778485"/>
              <a:gd name="connsiteX7" fmla="*/ 37220 w 49173"/>
              <a:gd name="connsiteY7" fmla="*/ 651436 h 778485"/>
              <a:gd name="connsiteX8" fmla="*/ 25267 w 49173"/>
              <a:gd name="connsiteY8" fmla="*/ 669365 h 778485"/>
              <a:gd name="connsiteX9" fmla="*/ 25267 w 49173"/>
              <a:gd name="connsiteY9" fmla="*/ 525930 h 778485"/>
              <a:gd name="connsiteX10" fmla="*/ 37220 w 49173"/>
              <a:gd name="connsiteY10" fmla="*/ 561789 h 778485"/>
              <a:gd name="connsiteX11" fmla="*/ 31244 w 49173"/>
              <a:gd name="connsiteY11" fmla="*/ 615577 h 778485"/>
              <a:gd name="connsiteX12" fmla="*/ 25267 w 49173"/>
              <a:gd name="connsiteY12" fmla="*/ 597648 h 778485"/>
              <a:gd name="connsiteX13" fmla="*/ 13314 w 49173"/>
              <a:gd name="connsiteY13" fmla="*/ 531906 h 778485"/>
              <a:gd name="connsiteX14" fmla="*/ 19291 w 49173"/>
              <a:gd name="connsiteY14" fmla="*/ 484095 h 778485"/>
              <a:gd name="connsiteX15" fmla="*/ 25267 w 49173"/>
              <a:gd name="connsiteY15" fmla="*/ 502024 h 778485"/>
              <a:gd name="connsiteX16" fmla="*/ 31244 w 49173"/>
              <a:gd name="connsiteY16" fmla="*/ 484095 h 778485"/>
              <a:gd name="connsiteX17" fmla="*/ 25267 w 49173"/>
              <a:gd name="connsiteY17" fmla="*/ 442259 h 778485"/>
              <a:gd name="connsiteX18" fmla="*/ 19291 w 49173"/>
              <a:gd name="connsiteY18" fmla="*/ 424330 h 778485"/>
              <a:gd name="connsiteX19" fmla="*/ 13314 w 49173"/>
              <a:gd name="connsiteY19" fmla="*/ 484095 h 778485"/>
              <a:gd name="connsiteX20" fmla="*/ 13314 w 49173"/>
              <a:gd name="connsiteY20" fmla="*/ 376518 h 778485"/>
              <a:gd name="connsiteX21" fmla="*/ 31244 w 49173"/>
              <a:gd name="connsiteY21" fmla="*/ 382495 h 778485"/>
              <a:gd name="connsiteX22" fmla="*/ 37220 w 49173"/>
              <a:gd name="connsiteY22" fmla="*/ 400424 h 778485"/>
              <a:gd name="connsiteX23" fmla="*/ 31244 w 49173"/>
              <a:gd name="connsiteY23" fmla="*/ 424330 h 778485"/>
              <a:gd name="connsiteX24" fmla="*/ 19291 w 49173"/>
              <a:gd name="connsiteY24" fmla="*/ 388471 h 778485"/>
              <a:gd name="connsiteX25" fmla="*/ 25267 w 49173"/>
              <a:gd name="connsiteY25" fmla="*/ 328706 h 778485"/>
              <a:gd name="connsiteX26" fmla="*/ 31244 w 49173"/>
              <a:gd name="connsiteY26" fmla="*/ 346636 h 778485"/>
              <a:gd name="connsiteX27" fmla="*/ 25267 w 49173"/>
              <a:gd name="connsiteY27" fmla="*/ 376518 h 778485"/>
              <a:gd name="connsiteX28" fmla="*/ 19291 w 49173"/>
              <a:gd name="connsiteY28" fmla="*/ 346636 h 778485"/>
              <a:gd name="connsiteX29" fmla="*/ 37220 w 49173"/>
              <a:gd name="connsiteY29" fmla="*/ 316753 h 778485"/>
              <a:gd name="connsiteX30" fmla="*/ 43197 w 49173"/>
              <a:gd name="connsiteY30" fmla="*/ 334683 h 778485"/>
              <a:gd name="connsiteX31" fmla="*/ 37220 w 49173"/>
              <a:gd name="connsiteY31" fmla="*/ 364565 h 778485"/>
              <a:gd name="connsiteX32" fmla="*/ 13314 w 49173"/>
              <a:gd name="connsiteY32" fmla="*/ 328706 h 778485"/>
              <a:gd name="connsiteX33" fmla="*/ 19291 w 49173"/>
              <a:gd name="connsiteY33" fmla="*/ 245036 h 778485"/>
              <a:gd name="connsiteX34" fmla="*/ 31244 w 49173"/>
              <a:gd name="connsiteY34" fmla="*/ 280895 h 778485"/>
              <a:gd name="connsiteX35" fmla="*/ 37220 w 49173"/>
              <a:gd name="connsiteY35" fmla="*/ 298824 h 778485"/>
              <a:gd name="connsiteX36" fmla="*/ 25267 w 49173"/>
              <a:gd name="connsiteY36" fmla="*/ 280895 h 778485"/>
              <a:gd name="connsiteX37" fmla="*/ 19291 w 49173"/>
              <a:gd name="connsiteY37" fmla="*/ 215153 h 778485"/>
              <a:gd name="connsiteX38" fmla="*/ 1361 w 49173"/>
              <a:gd name="connsiteY38" fmla="*/ 221130 h 778485"/>
              <a:gd name="connsiteX39" fmla="*/ 7338 w 49173"/>
              <a:gd name="connsiteY39" fmla="*/ 179295 h 778485"/>
              <a:gd name="connsiteX40" fmla="*/ 13314 w 49173"/>
              <a:gd name="connsiteY40" fmla="*/ 161365 h 778485"/>
              <a:gd name="connsiteX41" fmla="*/ 31244 w 49173"/>
              <a:gd name="connsiteY41" fmla="*/ 155389 h 778485"/>
              <a:gd name="connsiteX42" fmla="*/ 37220 w 49173"/>
              <a:gd name="connsiteY42" fmla="*/ 179295 h 778485"/>
              <a:gd name="connsiteX43" fmla="*/ 31244 w 49173"/>
              <a:gd name="connsiteY43" fmla="*/ 197224 h 778485"/>
              <a:gd name="connsiteX44" fmla="*/ 25267 w 49173"/>
              <a:gd name="connsiteY44" fmla="*/ 221130 h 778485"/>
              <a:gd name="connsiteX45" fmla="*/ 19291 w 49173"/>
              <a:gd name="connsiteY45" fmla="*/ 125506 h 778485"/>
              <a:gd name="connsiteX46" fmla="*/ 37220 w 49173"/>
              <a:gd name="connsiteY46" fmla="*/ 131483 h 778485"/>
              <a:gd name="connsiteX47" fmla="*/ 31244 w 49173"/>
              <a:gd name="connsiteY47" fmla="*/ 161365 h 778485"/>
              <a:gd name="connsiteX48" fmla="*/ 25267 w 49173"/>
              <a:gd name="connsiteY48" fmla="*/ 143436 h 778485"/>
              <a:gd name="connsiteX49" fmla="*/ 31244 w 49173"/>
              <a:gd name="connsiteY49" fmla="*/ 77695 h 778485"/>
              <a:gd name="connsiteX50" fmla="*/ 37220 w 49173"/>
              <a:gd name="connsiteY50" fmla="*/ 101600 h 778485"/>
              <a:gd name="connsiteX51" fmla="*/ 31244 w 49173"/>
              <a:gd name="connsiteY51" fmla="*/ 143436 h 778485"/>
              <a:gd name="connsiteX52" fmla="*/ 19291 w 49173"/>
              <a:gd name="connsiteY52" fmla="*/ 41836 h 778485"/>
              <a:gd name="connsiteX53" fmla="*/ 31244 w 49173"/>
              <a:gd name="connsiteY53" fmla="*/ 5977 h 778485"/>
              <a:gd name="connsiteX54" fmla="*/ 43197 w 49173"/>
              <a:gd name="connsiteY54" fmla="*/ 41836 h 778485"/>
              <a:gd name="connsiteX55" fmla="*/ 49173 w 49173"/>
              <a:gd name="connsiteY55" fmla="*/ 59765 h 778485"/>
              <a:gd name="connsiteX56" fmla="*/ 31244 w 49173"/>
              <a:gd name="connsiteY56" fmla="*/ 71718 h 778485"/>
              <a:gd name="connsiteX57" fmla="*/ 25267 w 49173"/>
              <a:gd name="connsiteY57" fmla="*/ 47812 h 778485"/>
              <a:gd name="connsiteX58" fmla="*/ 25267 w 49173"/>
              <a:gd name="connsiteY58" fmla="*/ 0 h 77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9173" h="778485">
                <a:moveTo>
                  <a:pt x="19291" y="776942"/>
                </a:moveTo>
                <a:cubicBezTo>
                  <a:pt x="23275" y="764989"/>
                  <a:pt x="18644" y="741083"/>
                  <a:pt x="31244" y="741083"/>
                </a:cubicBezTo>
                <a:cubicBezTo>
                  <a:pt x="43844" y="741083"/>
                  <a:pt x="50186" y="787426"/>
                  <a:pt x="43197" y="776942"/>
                </a:cubicBezTo>
                <a:cubicBezTo>
                  <a:pt x="27260" y="753035"/>
                  <a:pt x="37221" y="762996"/>
                  <a:pt x="13314" y="747059"/>
                </a:cubicBezTo>
                <a:cubicBezTo>
                  <a:pt x="15306" y="731122"/>
                  <a:pt x="11027" y="713020"/>
                  <a:pt x="19291" y="699248"/>
                </a:cubicBezTo>
                <a:cubicBezTo>
                  <a:pt x="22987" y="693089"/>
                  <a:pt x="28032" y="710753"/>
                  <a:pt x="31244" y="717177"/>
                </a:cubicBezTo>
                <a:cubicBezTo>
                  <a:pt x="34061" y="722812"/>
                  <a:pt x="35228" y="729130"/>
                  <a:pt x="37220" y="735106"/>
                </a:cubicBezTo>
                <a:cubicBezTo>
                  <a:pt x="44679" y="705273"/>
                  <a:pt x="52239" y="686478"/>
                  <a:pt x="37220" y="651436"/>
                </a:cubicBezTo>
                <a:cubicBezTo>
                  <a:pt x="34390" y="644834"/>
                  <a:pt x="29251" y="663389"/>
                  <a:pt x="25267" y="669365"/>
                </a:cubicBezTo>
                <a:cubicBezTo>
                  <a:pt x="18025" y="618666"/>
                  <a:pt x="9960" y="582058"/>
                  <a:pt x="25267" y="525930"/>
                </a:cubicBezTo>
                <a:cubicBezTo>
                  <a:pt x="28582" y="513774"/>
                  <a:pt x="37220" y="561789"/>
                  <a:pt x="37220" y="561789"/>
                </a:cubicBezTo>
                <a:cubicBezTo>
                  <a:pt x="35228" y="579718"/>
                  <a:pt x="36949" y="598463"/>
                  <a:pt x="31244" y="615577"/>
                </a:cubicBezTo>
                <a:cubicBezTo>
                  <a:pt x="29252" y="621553"/>
                  <a:pt x="26998" y="603705"/>
                  <a:pt x="25267" y="597648"/>
                </a:cubicBezTo>
                <a:cubicBezTo>
                  <a:pt x="17218" y="569476"/>
                  <a:pt x="18150" y="565752"/>
                  <a:pt x="13314" y="531906"/>
                </a:cubicBezTo>
                <a:cubicBezTo>
                  <a:pt x="15306" y="515969"/>
                  <a:pt x="13326" y="499007"/>
                  <a:pt x="19291" y="484095"/>
                </a:cubicBezTo>
                <a:cubicBezTo>
                  <a:pt x="21631" y="478246"/>
                  <a:pt x="18967" y="502024"/>
                  <a:pt x="25267" y="502024"/>
                </a:cubicBezTo>
                <a:cubicBezTo>
                  <a:pt x="31567" y="502024"/>
                  <a:pt x="29252" y="490071"/>
                  <a:pt x="31244" y="484095"/>
                </a:cubicBezTo>
                <a:cubicBezTo>
                  <a:pt x="29252" y="470150"/>
                  <a:pt x="28030" y="456072"/>
                  <a:pt x="25267" y="442259"/>
                </a:cubicBezTo>
                <a:cubicBezTo>
                  <a:pt x="24032" y="436082"/>
                  <a:pt x="21022" y="418273"/>
                  <a:pt x="19291" y="424330"/>
                </a:cubicBezTo>
                <a:cubicBezTo>
                  <a:pt x="13791" y="443581"/>
                  <a:pt x="15306" y="464173"/>
                  <a:pt x="13314" y="484095"/>
                </a:cubicBezTo>
                <a:cubicBezTo>
                  <a:pt x="249" y="444894"/>
                  <a:pt x="-4396" y="438502"/>
                  <a:pt x="13314" y="376518"/>
                </a:cubicBezTo>
                <a:cubicBezTo>
                  <a:pt x="15045" y="370460"/>
                  <a:pt x="25267" y="380503"/>
                  <a:pt x="31244" y="382495"/>
                </a:cubicBezTo>
                <a:cubicBezTo>
                  <a:pt x="33236" y="388471"/>
                  <a:pt x="37220" y="394124"/>
                  <a:pt x="37220" y="400424"/>
                </a:cubicBezTo>
                <a:cubicBezTo>
                  <a:pt x="37220" y="408638"/>
                  <a:pt x="38078" y="428886"/>
                  <a:pt x="31244" y="424330"/>
                </a:cubicBezTo>
                <a:cubicBezTo>
                  <a:pt x="20761" y="417341"/>
                  <a:pt x="19291" y="388471"/>
                  <a:pt x="19291" y="388471"/>
                </a:cubicBezTo>
                <a:cubicBezTo>
                  <a:pt x="21283" y="368549"/>
                  <a:pt x="19767" y="347957"/>
                  <a:pt x="25267" y="328706"/>
                </a:cubicBezTo>
                <a:cubicBezTo>
                  <a:pt x="26998" y="322648"/>
                  <a:pt x="31244" y="340336"/>
                  <a:pt x="31244" y="346636"/>
                </a:cubicBezTo>
                <a:cubicBezTo>
                  <a:pt x="31244" y="356794"/>
                  <a:pt x="27259" y="366557"/>
                  <a:pt x="25267" y="376518"/>
                </a:cubicBezTo>
                <a:cubicBezTo>
                  <a:pt x="23275" y="366557"/>
                  <a:pt x="19291" y="356794"/>
                  <a:pt x="19291" y="346636"/>
                </a:cubicBezTo>
                <a:cubicBezTo>
                  <a:pt x="19291" y="301288"/>
                  <a:pt x="19428" y="281171"/>
                  <a:pt x="37220" y="316753"/>
                </a:cubicBezTo>
                <a:cubicBezTo>
                  <a:pt x="40038" y="322388"/>
                  <a:pt x="41205" y="328706"/>
                  <a:pt x="43197" y="334683"/>
                </a:cubicBezTo>
                <a:cubicBezTo>
                  <a:pt x="41205" y="344644"/>
                  <a:pt x="47181" y="366557"/>
                  <a:pt x="37220" y="364565"/>
                </a:cubicBezTo>
                <a:cubicBezTo>
                  <a:pt x="23133" y="361747"/>
                  <a:pt x="13314" y="328706"/>
                  <a:pt x="13314" y="328706"/>
                </a:cubicBezTo>
                <a:cubicBezTo>
                  <a:pt x="15306" y="300816"/>
                  <a:pt x="9473" y="271217"/>
                  <a:pt x="19291" y="245036"/>
                </a:cubicBezTo>
                <a:cubicBezTo>
                  <a:pt x="23715" y="233239"/>
                  <a:pt x="27260" y="268942"/>
                  <a:pt x="31244" y="280895"/>
                </a:cubicBezTo>
                <a:cubicBezTo>
                  <a:pt x="33236" y="286871"/>
                  <a:pt x="40714" y="304066"/>
                  <a:pt x="37220" y="298824"/>
                </a:cubicBezTo>
                <a:lnTo>
                  <a:pt x="25267" y="280895"/>
                </a:lnTo>
                <a:cubicBezTo>
                  <a:pt x="23275" y="258981"/>
                  <a:pt x="27463" y="235584"/>
                  <a:pt x="19291" y="215153"/>
                </a:cubicBezTo>
                <a:cubicBezTo>
                  <a:pt x="16951" y="209304"/>
                  <a:pt x="3353" y="227107"/>
                  <a:pt x="1361" y="221130"/>
                </a:cubicBezTo>
                <a:cubicBezTo>
                  <a:pt x="-3094" y="207766"/>
                  <a:pt x="4575" y="193108"/>
                  <a:pt x="7338" y="179295"/>
                </a:cubicBezTo>
                <a:cubicBezTo>
                  <a:pt x="8574" y="173117"/>
                  <a:pt x="8859" y="165820"/>
                  <a:pt x="13314" y="161365"/>
                </a:cubicBezTo>
                <a:cubicBezTo>
                  <a:pt x="17769" y="156910"/>
                  <a:pt x="25267" y="157381"/>
                  <a:pt x="31244" y="155389"/>
                </a:cubicBezTo>
                <a:cubicBezTo>
                  <a:pt x="33236" y="163358"/>
                  <a:pt x="37220" y="171081"/>
                  <a:pt x="37220" y="179295"/>
                </a:cubicBezTo>
                <a:cubicBezTo>
                  <a:pt x="37220" y="185595"/>
                  <a:pt x="32975" y="191167"/>
                  <a:pt x="31244" y="197224"/>
                </a:cubicBezTo>
                <a:cubicBezTo>
                  <a:pt x="28987" y="205122"/>
                  <a:pt x="27259" y="213161"/>
                  <a:pt x="25267" y="221130"/>
                </a:cubicBezTo>
                <a:cubicBezTo>
                  <a:pt x="6983" y="166277"/>
                  <a:pt x="12060" y="197808"/>
                  <a:pt x="19291" y="125506"/>
                </a:cubicBezTo>
                <a:cubicBezTo>
                  <a:pt x="25267" y="127498"/>
                  <a:pt x="35228" y="125507"/>
                  <a:pt x="37220" y="131483"/>
                </a:cubicBezTo>
                <a:cubicBezTo>
                  <a:pt x="40432" y="141120"/>
                  <a:pt x="38427" y="154182"/>
                  <a:pt x="31244" y="161365"/>
                </a:cubicBezTo>
                <a:cubicBezTo>
                  <a:pt x="26789" y="165820"/>
                  <a:pt x="27259" y="149412"/>
                  <a:pt x="25267" y="143436"/>
                </a:cubicBezTo>
                <a:cubicBezTo>
                  <a:pt x="27259" y="121522"/>
                  <a:pt x="25199" y="98852"/>
                  <a:pt x="31244" y="77695"/>
                </a:cubicBezTo>
                <a:cubicBezTo>
                  <a:pt x="33500" y="69797"/>
                  <a:pt x="37220" y="93386"/>
                  <a:pt x="37220" y="101600"/>
                </a:cubicBezTo>
                <a:cubicBezTo>
                  <a:pt x="37220" y="115687"/>
                  <a:pt x="33236" y="129491"/>
                  <a:pt x="31244" y="143436"/>
                </a:cubicBezTo>
                <a:cubicBezTo>
                  <a:pt x="-4555" y="107637"/>
                  <a:pt x="6419" y="127644"/>
                  <a:pt x="19291" y="41836"/>
                </a:cubicBezTo>
                <a:cubicBezTo>
                  <a:pt x="21160" y="29376"/>
                  <a:pt x="31244" y="5977"/>
                  <a:pt x="31244" y="5977"/>
                </a:cubicBezTo>
                <a:lnTo>
                  <a:pt x="43197" y="41836"/>
                </a:lnTo>
                <a:lnTo>
                  <a:pt x="49173" y="59765"/>
                </a:lnTo>
                <a:cubicBezTo>
                  <a:pt x="43197" y="63749"/>
                  <a:pt x="37668" y="74930"/>
                  <a:pt x="31244" y="71718"/>
                </a:cubicBezTo>
                <a:cubicBezTo>
                  <a:pt x="23897" y="68045"/>
                  <a:pt x="25949" y="55998"/>
                  <a:pt x="25267" y="47812"/>
                </a:cubicBezTo>
                <a:cubicBezTo>
                  <a:pt x="23943" y="31930"/>
                  <a:pt x="25267" y="15937"/>
                  <a:pt x="25267" y="0"/>
                </a:cubicBez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7667"/>
            <a:endParaRPr lang="en-CA" sz="211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961B638F-0537-428F-87A5-865E4302B13A}"/>
              </a:ext>
            </a:extLst>
          </p:cNvPr>
          <p:cNvSpPr/>
          <p:nvPr/>
        </p:nvSpPr>
        <p:spPr>
          <a:xfrm>
            <a:off x="1248959" y="7230276"/>
            <a:ext cx="57827" cy="915491"/>
          </a:xfrm>
          <a:custGeom>
            <a:avLst/>
            <a:gdLst>
              <a:gd name="connsiteX0" fmla="*/ 19291 w 49173"/>
              <a:gd name="connsiteY0" fmla="*/ 776942 h 778485"/>
              <a:gd name="connsiteX1" fmla="*/ 31244 w 49173"/>
              <a:gd name="connsiteY1" fmla="*/ 741083 h 778485"/>
              <a:gd name="connsiteX2" fmla="*/ 43197 w 49173"/>
              <a:gd name="connsiteY2" fmla="*/ 776942 h 778485"/>
              <a:gd name="connsiteX3" fmla="*/ 13314 w 49173"/>
              <a:gd name="connsiteY3" fmla="*/ 747059 h 778485"/>
              <a:gd name="connsiteX4" fmla="*/ 19291 w 49173"/>
              <a:gd name="connsiteY4" fmla="*/ 699248 h 778485"/>
              <a:gd name="connsiteX5" fmla="*/ 31244 w 49173"/>
              <a:gd name="connsiteY5" fmla="*/ 717177 h 778485"/>
              <a:gd name="connsiteX6" fmla="*/ 37220 w 49173"/>
              <a:gd name="connsiteY6" fmla="*/ 735106 h 778485"/>
              <a:gd name="connsiteX7" fmla="*/ 37220 w 49173"/>
              <a:gd name="connsiteY7" fmla="*/ 651436 h 778485"/>
              <a:gd name="connsiteX8" fmla="*/ 25267 w 49173"/>
              <a:gd name="connsiteY8" fmla="*/ 669365 h 778485"/>
              <a:gd name="connsiteX9" fmla="*/ 25267 w 49173"/>
              <a:gd name="connsiteY9" fmla="*/ 525930 h 778485"/>
              <a:gd name="connsiteX10" fmla="*/ 37220 w 49173"/>
              <a:gd name="connsiteY10" fmla="*/ 561789 h 778485"/>
              <a:gd name="connsiteX11" fmla="*/ 31244 w 49173"/>
              <a:gd name="connsiteY11" fmla="*/ 615577 h 778485"/>
              <a:gd name="connsiteX12" fmla="*/ 25267 w 49173"/>
              <a:gd name="connsiteY12" fmla="*/ 597648 h 778485"/>
              <a:gd name="connsiteX13" fmla="*/ 13314 w 49173"/>
              <a:gd name="connsiteY13" fmla="*/ 531906 h 778485"/>
              <a:gd name="connsiteX14" fmla="*/ 19291 w 49173"/>
              <a:gd name="connsiteY14" fmla="*/ 484095 h 778485"/>
              <a:gd name="connsiteX15" fmla="*/ 25267 w 49173"/>
              <a:gd name="connsiteY15" fmla="*/ 502024 h 778485"/>
              <a:gd name="connsiteX16" fmla="*/ 31244 w 49173"/>
              <a:gd name="connsiteY16" fmla="*/ 484095 h 778485"/>
              <a:gd name="connsiteX17" fmla="*/ 25267 w 49173"/>
              <a:gd name="connsiteY17" fmla="*/ 442259 h 778485"/>
              <a:gd name="connsiteX18" fmla="*/ 19291 w 49173"/>
              <a:gd name="connsiteY18" fmla="*/ 424330 h 778485"/>
              <a:gd name="connsiteX19" fmla="*/ 13314 w 49173"/>
              <a:gd name="connsiteY19" fmla="*/ 484095 h 778485"/>
              <a:gd name="connsiteX20" fmla="*/ 13314 w 49173"/>
              <a:gd name="connsiteY20" fmla="*/ 376518 h 778485"/>
              <a:gd name="connsiteX21" fmla="*/ 31244 w 49173"/>
              <a:gd name="connsiteY21" fmla="*/ 382495 h 778485"/>
              <a:gd name="connsiteX22" fmla="*/ 37220 w 49173"/>
              <a:gd name="connsiteY22" fmla="*/ 400424 h 778485"/>
              <a:gd name="connsiteX23" fmla="*/ 31244 w 49173"/>
              <a:gd name="connsiteY23" fmla="*/ 424330 h 778485"/>
              <a:gd name="connsiteX24" fmla="*/ 19291 w 49173"/>
              <a:gd name="connsiteY24" fmla="*/ 388471 h 778485"/>
              <a:gd name="connsiteX25" fmla="*/ 25267 w 49173"/>
              <a:gd name="connsiteY25" fmla="*/ 328706 h 778485"/>
              <a:gd name="connsiteX26" fmla="*/ 31244 w 49173"/>
              <a:gd name="connsiteY26" fmla="*/ 346636 h 778485"/>
              <a:gd name="connsiteX27" fmla="*/ 25267 w 49173"/>
              <a:gd name="connsiteY27" fmla="*/ 376518 h 778485"/>
              <a:gd name="connsiteX28" fmla="*/ 19291 w 49173"/>
              <a:gd name="connsiteY28" fmla="*/ 346636 h 778485"/>
              <a:gd name="connsiteX29" fmla="*/ 37220 w 49173"/>
              <a:gd name="connsiteY29" fmla="*/ 316753 h 778485"/>
              <a:gd name="connsiteX30" fmla="*/ 43197 w 49173"/>
              <a:gd name="connsiteY30" fmla="*/ 334683 h 778485"/>
              <a:gd name="connsiteX31" fmla="*/ 37220 w 49173"/>
              <a:gd name="connsiteY31" fmla="*/ 364565 h 778485"/>
              <a:gd name="connsiteX32" fmla="*/ 13314 w 49173"/>
              <a:gd name="connsiteY32" fmla="*/ 328706 h 778485"/>
              <a:gd name="connsiteX33" fmla="*/ 19291 w 49173"/>
              <a:gd name="connsiteY33" fmla="*/ 245036 h 778485"/>
              <a:gd name="connsiteX34" fmla="*/ 31244 w 49173"/>
              <a:gd name="connsiteY34" fmla="*/ 280895 h 778485"/>
              <a:gd name="connsiteX35" fmla="*/ 37220 w 49173"/>
              <a:gd name="connsiteY35" fmla="*/ 298824 h 778485"/>
              <a:gd name="connsiteX36" fmla="*/ 25267 w 49173"/>
              <a:gd name="connsiteY36" fmla="*/ 280895 h 778485"/>
              <a:gd name="connsiteX37" fmla="*/ 19291 w 49173"/>
              <a:gd name="connsiteY37" fmla="*/ 215153 h 778485"/>
              <a:gd name="connsiteX38" fmla="*/ 1361 w 49173"/>
              <a:gd name="connsiteY38" fmla="*/ 221130 h 778485"/>
              <a:gd name="connsiteX39" fmla="*/ 7338 w 49173"/>
              <a:gd name="connsiteY39" fmla="*/ 179295 h 778485"/>
              <a:gd name="connsiteX40" fmla="*/ 13314 w 49173"/>
              <a:gd name="connsiteY40" fmla="*/ 161365 h 778485"/>
              <a:gd name="connsiteX41" fmla="*/ 31244 w 49173"/>
              <a:gd name="connsiteY41" fmla="*/ 155389 h 778485"/>
              <a:gd name="connsiteX42" fmla="*/ 37220 w 49173"/>
              <a:gd name="connsiteY42" fmla="*/ 179295 h 778485"/>
              <a:gd name="connsiteX43" fmla="*/ 31244 w 49173"/>
              <a:gd name="connsiteY43" fmla="*/ 197224 h 778485"/>
              <a:gd name="connsiteX44" fmla="*/ 25267 w 49173"/>
              <a:gd name="connsiteY44" fmla="*/ 221130 h 778485"/>
              <a:gd name="connsiteX45" fmla="*/ 19291 w 49173"/>
              <a:gd name="connsiteY45" fmla="*/ 125506 h 778485"/>
              <a:gd name="connsiteX46" fmla="*/ 37220 w 49173"/>
              <a:gd name="connsiteY46" fmla="*/ 131483 h 778485"/>
              <a:gd name="connsiteX47" fmla="*/ 31244 w 49173"/>
              <a:gd name="connsiteY47" fmla="*/ 161365 h 778485"/>
              <a:gd name="connsiteX48" fmla="*/ 25267 w 49173"/>
              <a:gd name="connsiteY48" fmla="*/ 143436 h 778485"/>
              <a:gd name="connsiteX49" fmla="*/ 31244 w 49173"/>
              <a:gd name="connsiteY49" fmla="*/ 77695 h 778485"/>
              <a:gd name="connsiteX50" fmla="*/ 37220 w 49173"/>
              <a:gd name="connsiteY50" fmla="*/ 101600 h 778485"/>
              <a:gd name="connsiteX51" fmla="*/ 31244 w 49173"/>
              <a:gd name="connsiteY51" fmla="*/ 143436 h 778485"/>
              <a:gd name="connsiteX52" fmla="*/ 19291 w 49173"/>
              <a:gd name="connsiteY52" fmla="*/ 41836 h 778485"/>
              <a:gd name="connsiteX53" fmla="*/ 31244 w 49173"/>
              <a:gd name="connsiteY53" fmla="*/ 5977 h 778485"/>
              <a:gd name="connsiteX54" fmla="*/ 43197 w 49173"/>
              <a:gd name="connsiteY54" fmla="*/ 41836 h 778485"/>
              <a:gd name="connsiteX55" fmla="*/ 49173 w 49173"/>
              <a:gd name="connsiteY55" fmla="*/ 59765 h 778485"/>
              <a:gd name="connsiteX56" fmla="*/ 31244 w 49173"/>
              <a:gd name="connsiteY56" fmla="*/ 71718 h 778485"/>
              <a:gd name="connsiteX57" fmla="*/ 25267 w 49173"/>
              <a:gd name="connsiteY57" fmla="*/ 47812 h 778485"/>
              <a:gd name="connsiteX58" fmla="*/ 25267 w 49173"/>
              <a:gd name="connsiteY58" fmla="*/ 0 h 77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9173" h="778485">
                <a:moveTo>
                  <a:pt x="19291" y="776942"/>
                </a:moveTo>
                <a:cubicBezTo>
                  <a:pt x="23275" y="764989"/>
                  <a:pt x="18644" y="741083"/>
                  <a:pt x="31244" y="741083"/>
                </a:cubicBezTo>
                <a:cubicBezTo>
                  <a:pt x="43844" y="741083"/>
                  <a:pt x="50186" y="787426"/>
                  <a:pt x="43197" y="776942"/>
                </a:cubicBezTo>
                <a:cubicBezTo>
                  <a:pt x="27260" y="753035"/>
                  <a:pt x="37221" y="762996"/>
                  <a:pt x="13314" y="747059"/>
                </a:cubicBezTo>
                <a:cubicBezTo>
                  <a:pt x="15306" y="731122"/>
                  <a:pt x="11027" y="713020"/>
                  <a:pt x="19291" y="699248"/>
                </a:cubicBezTo>
                <a:cubicBezTo>
                  <a:pt x="22987" y="693089"/>
                  <a:pt x="28032" y="710753"/>
                  <a:pt x="31244" y="717177"/>
                </a:cubicBezTo>
                <a:cubicBezTo>
                  <a:pt x="34061" y="722812"/>
                  <a:pt x="35228" y="729130"/>
                  <a:pt x="37220" y="735106"/>
                </a:cubicBezTo>
                <a:cubicBezTo>
                  <a:pt x="44679" y="705273"/>
                  <a:pt x="52239" y="686478"/>
                  <a:pt x="37220" y="651436"/>
                </a:cubicBezTo>
                <a:cubicBezTo>
                  <a:pt x="34390" y="644834"/>
                  <a:pt x="29251" y="663389"/>
                  <a:pt x="25267" y="669365"/>
                </a:cubicBezTo>
                <a:cubicBezTo>
                  <a:pt x="18025" y="618666"/>
                  <a:pt x="9960" y="582058"/>
                  <a:pt x="25267" y="525930"/>
                </a:cubicBezTo>
                <a:cubicBezTo>
                  <a:pt x="28582" y="513774"/>
                  <a:pt x="37220" y="561789"/>
                  <a:pt x="37220" y="561789"/>
                </a:cubicBezTo>
                <a:cubicBezTo>
                  <a:pt x="35228" y="579718"/>
                  <a:pt x="36949" y="598463"/>
                  <a:pt x="31244" y="615577"/>
                </a:cubicBezTo>
                <a:cubicBezTo>
                  <a:pt x="29252" y="621553"/>
                  <a:pt x="26998" y="603705"/>
                  <a:pt x="25267" y="597648"/>
                </a:cubicBezTo>
                <a:cubicBezTo>
                  <a:pt x="17218" y="569476"/>
                  <a:pt x="18150" y="565752"/>
                  <a:pt x="13314" y="531906"/>
                </a:cubicBezTo>
                <a:cubicBezTo>
                  <a:pt x="15306" y="515969"/>
                  <a:pt x="13326" y="499007"/>
                  <a:pt x="19291" y="484095"/>
                </a:cubicBezTo>
                <a:cubicBezTo>
                  <a:pt x="21631" y="478246"/>
                  <a:pt x="18967" y="502024"/>
                  <a:pt x="25267" y="502024"/>
                </a:cubicBezTo>
                <a:cubicBezTo>
                  <a:pt x="31567" y="502024"/>
                  <a:pt x="29252" y="490071"/>
                  <a:pt x="31244" y="484095"/>
                </a:cubicBezTo>
                <a:cubicBezTo>
                  <a:pt x="29252" y="470150"/>
                  <a:pt x="28030" y="456072"/>
                  <a:pt x="25267" y="442259"/>
                </a:cubicBezTo>
                <a:cubicBezTo>
                  <a:pt x="24032" y="436082"/>
                  <a:pt x="21022" y="418273"/>
                  <a:pt x="19291" y="424330"/>
                </a:cubicBezTo>
                <a:cubicBezTo>
                  <a:pt x="13791" y="443581"/>
                  <a:pt x="15306" y="464173"/>
                  <a:pt x="13314" y="484095"/>
                </a:cubicBezTo>
                <a:cubicBezTo>
                  <a:pt x="249" y="444894"/>
                  <a:pt x="-4396" y="438502"/>
                  <a:pt x="13314" y="376518"/>
                </a:cubicBezTo>
                <a:cubicBezTo>
                  <a:pt x="15045" y="370460"/>
                  <a:pt x="25267" y="380503"/>
                  <a:pt x="31244" y="382495"/>
                </a:cubicBezTo>
                <a:cubicBezTo>
                  <a:pt x="33236" y="388471"/>
                  <a:pt x="37220" y="394124"/>
                  <a:pt x="37220" y="400424"/>
                </a:cubicBezTo>
                <a:cubicBezTo>
                  <a:pt x="37220" y="408638"/>
                  <a:pt x="38078" y="428886"/>
                  <a:pt x="31244" y="424330"/>
                </a:cubicBezTo>
                <a:cubicBezTo>
                  <a:pt x="20761" y="417341"/>
                  <a:pt x="19291" y="388471"/>
                  <a:pt x="19291" y="388471"/>
                </a:cubicBezTo>
                <a:cubicBezTo>
                  <a:pt x="21283" y="368549"/>
                  <a:pt x="19767" y="347957"/>
                  <a:pt x="25267" y="328706"/>
                </a:cubicBezTo>
                <a:cubicBezTo>
                  <a:pt x="26998" y="322648"/>
                  <a:pt x="31244" y="340336"/>
                  <a:pt x="31244" y="346636"/>
                </a:cubicBezTo>
                <a:cubicBezTo>
                  <a:pt x="31244" y="356794"/>
                  <a:pt x="27259" y="366557"/>
                  <a:pt x="25267" y="376518"/>
                </a:cubicBezTo>
                <a:cubicBezTo>
                  <a:pt x="23275" y="366557"/>
                  <a:pt x="19291" y="356794"/>
                  <a:pt x="19291" y="346636"/>
                </a:cubicBezTo>
                <a:cubicBezTo>
                  <a:pt x="19291" y="301288"/>
                  <a:pt x="19428" y="281171"/>
                  <a:pt x="37220" y="316753"/>
                </a:cubicBezTo>
                <a:cubicBezTo>
                  <a:pt x="40038" y="322388"/>
                  <a:pt x="41205" y="328706"/>
                  <a:pt x="43197" y="334683"/>
                </a:cubicBezTo>
                <a:cubicBezTo>
                  <a:pt x="41205" y="344644"/>
                  <a:pt x="47181" y="366557"/>
                  <a:pt x="37220" y="364565"/>
                </a:cubicBezTo>
                <a:cubicBezTo>
                  <a:pt x="23133" y="361747"/>
                  <a:pt x="13314" y="328706"/>
                  <a:pt x="13314" y="328706"/>
                </a:cubicBezTo>
                <a:cubicBezTo>
                  <a:pt x="15306" y="300816"/>
                  <a:pt x="9473" y="271217"/>
                  <a:pt x="19291" y="245036"/>
                </a:cubicBezTo>
                <a:cubicBezTo>
                  <a:pt x="23715" y="233239"/>
                  <a:pt x="27260" y="268942"/>
                  <a:pt x="31244" y="280895"/>
                </a:cubicBezTo>
                <a:cubicBezTo>
                  <a:pt x="33236" y="286871"/>
                  <a:pt x="40714" y="304066"/>
                  <a:pt x="37220" y="298824"/>
                </a:cubicBezTo>
                <a:lnTo>
                  <a:pt x="25267" y="280895"/>
                </a:lnTo>
                <a:cubicBezTo>
                  <a:pt x="23275" y="258981"/>
                  <a:pt x="27463" y="235584"/>
                  <a:pt x="19291" y="215153"/>
                </a:cubicBezTo>
                <a:cubicBezTo>
                  <a:pt x="16951" y="209304"/>
                  <a:pt x="3353" y="227107"/>
                  <a:pt x="1361" y="221130"/>
                </a:cubicBezTo>
                <a:cubicBezTo>
                  <a:pt x="-3094" y="207766"/>
                  <a:pt x="4575" y="193108"/>
                  <a:pt x="7338" y="179295"/>
                </a:cubicBezTo>
                <a:cubicBezTo>
                  <a:pt x="8574" y="173117"/>
                  <a:pt x="8859" y="165820"/>
                  <a:pt x="13314" y="161365"/>
                </a:cubicBezTo>
                <a:cubicBezTo>
                  <a:pt x="17769" y="156910"/>
                  <a:pt x="25267" y="157381"/>
                  <a:pt x="31244" y="155389"/>
                </a:cubicBezTo>
                <a:cubicBezTo>
                  <a:pt x="33236" y="163358"/>
                  <a:pt x="37220" y="171081"/>
                  <a:pt x="37220" y="179295"/>
                </a:cubicBezTo>
                <a:cubicBezTo>
                  <a:pt x="37220" y="185595"/>
                  <a:pt x="32975" y="191167"/>
                  <a:pt x="31244" y="197224"/>
                </a:cubicBezTo>
                <a:cubicBezTo>
                  <a:pt x="28987" y="205122"/>
                  <a:pt x="27259" y="213161"/>
                  <a:pt x="25267" y="221130"/>
                </a:cubicBezTo>
                <a:cubicBezTo>
                  <a:pt x="6983" y="166277"/>
                  <a:pt x="12060" y="197808"/>
                  <a:pt x="19291" y="125506"/>
                </a:cubicBezTo>
                <a:cubicBezTo>
                  <a:pt x="25267" y="127498"/>
                  <a:pt x="35228" y="125507"/>
                  <a:pt x="37220" y="131483"/>
                </a:cubicBezTo>
                <a:cubicBezTo>
                  <a:pt x="40432" y="141120"/>
                  <a:pt x="38427" y="154182"/>
                  <a:pt x="31244" y="161365"/>
                </a:cubicBezTo>
                <a:cubicBezTo>
                  <a:pt x="26789" y="165820"/>
                  <a:pt x="27259" y="149412"/>
                  <a:pt x="25267" y="143436"/>
                </a:cubicBezTo>
                <a:cubicBezTo>
                  <a:pt x="27259" y="121522"/>
                  <a:pt x="25199" y="98852"/>
                  <a:pt x="31244" y="77695"/>
                </a:cubicBezTo>
                <a:cubicBezTo>
                  <a:pt x="33500" y="69797"/>
                  <a:pt x="37220" y="93386"/>
                  <a:pt x="37220" y="101600"/>
                </a:cubicBezTo>
                <a:cubicBezTo>
                  <a:pt x="37220" y="115687"/>
                  <a:pt x="33236" y="129491"/>
                  <a:pt x="31244" y="143436"/>
                </a:cubicBezTo>
                <a:cubicBezTo>
                  <a:pt x="-4555" y="107637"/>
                  <a:pt x="6419" y="127644"/>
                  <a:pt x="19291" y="41836"/>
                </a:cubicBezTo>
                <a:cubicBezTo>
                  <a:pt x="21160" y="29376"/>
                  <a:pt x="31244" y="5977"/>
                  <a:pt x="31244" y="5977"/>
                </a:cubicBezTo>
                <a:lnTo>
                  <a:pt x="43197" y="41836"/>
                </a:lnTo>
                <a:lnTo>
                  <a:pt x="49173" y="59765"/>
                </a:lnTo>
                <a:cubicBezTo>
                  <a:pt x="43197" y="63749"/>
                  <a:pt x="37668" y="74930"/>
                  <a:pt x="31244" y="71718"/>
                </a:cubicBezTo>
                <a:cubicBezTo>
                  <a:pt x="23897" y="68045"/>
                  <a:pt x="25949" y="55998"/>
                  <a:pt x="25267" y="47812"/>
                </a:cubicBezTo>
                <a:cubicBezTo>
                  <a:pt x="23943" y="31930"/>
                  <a:pt x="25267" y="15937"/>
                  <a:pt x="25267" y="0"/>
                </a:cubicBez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7667"/>
            <a:endParaRPr lang="en-CA" sz="211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1517C03E-D0EA-4F6E-BD7F-279090A5BBDC}"/>
              </a:ext>
            </a:extLst>
          </p:cNvPr>
          <p:cNvSpPr/>
          <p:nvPr/>
        </p:nvSpPr>
        <p:spPr>
          <a:xfrm>
            <a:off x="1128398" y="5792472"/>
            <a:ext cx="57827" cy="915491"/>
          </a:xfrm>
          <a:custGeom>
            <a:avLst/>
            <a:gdLst>
              <a:gd name="connsiteX0" fmla="*/ 19291 w 49173"/>
              <a:gd name="connsiteY0" fmla="*/ 776942 h 778485"/>
              <a:gd name="connsiteX1" fmla="*/ 31244 w 49173"/>
              <a:gd name="connsiteY1" fmla="*/ 741083 h 778485"/>
              <a:gd name="connsiteX2" fmla="*/ 43197 w 49173"/>
              <a:gd name="connsiteY2" fmla="*/ 776942 h 778485"/>
              <a:gd name="connsiteX3" fmla="*/ 13314 w 49173"/>
              <a:gd name="connsiteY3" fmla="*/ 747059 h 778485"/>
              <a:gd name="connsiteX4" fmla="*/ 19291 w 49173"/>
              <a:gd name="connsiteY4" fmla="*/ 699248 h 778485"/>
              <a:gd name="connsiteX5" fmla="*/ 31244 w 49173"/>
              <a:gd name="connsiteY5" fmla="*/ 717177 h 778485"/>
              <a:gd name="connsiteX6" fmla="*/ 37220 w 49173"/>
              <a:gd name="connsiteY6" fmla="*/ 735106 h 778485"/>
              <a:gd name="connsiteX7" fmla="*/ 37220 w 49173"/>
              <a:gd name="connsiteY7" fmla="*/ 651436 h 778485"/>
              <a:gd name="connsiteX8" fmla="*/ 25267 w 49173"/>
              <a:gd name="connsiteY8" fmla="*/ 669365 h 778485"/>
              <a:gd name="connsiteX9" fmla="*/ 25267 w 49173"/>
              <a:gd name="connsiteY9" fmla="*/ 525930 h 778485"/>
              <a:gd name="connsiteX10" fmla="*/ 37220 w 49173"/>
              <a:gd name="connsiteY10" fmla="*/ 561789 h 778485"/>
              <a:gd name="connsiteX11" fmla="*/ 31244 w 49173"/>
              <a:gd name="connsiteY11" fmla="*/ 615577 h 778485"/>
              <a:gd name="connsiteX12" fmla="*/ 25267 w 49173"/>
              <a:gd name="connsiteY12" fmla="*/ 597648 h 778485"/>
              <a:gd name="connsiteX13" fmla="*/ 13314 w 49173"/>
              <a:gd name="connsiteY13" fmla="*/ 531906 h 778485"/>
              <a:gd name="connsiteX14" fmla="*/ 19291 w 49173"/>
              <a:gd name="connsiteY14" fmla="*/ 484095 h 778485"/>
              <a:gd name="connsiteX15" fmla="*/ 25267 w 49173"/>
              <a:gd name="connsiteY15" fmla="*/ 502024 h 778485"/>
              <a:gd name="connsiteX16" fmla="*/ 31244 w 49173"/>
              <a:gd name="connsiteY16" fmla="*/ 484095 h 778485"/>
              <a:gd name="connsiteX17" fmla="*/ 25267 w 49173"/>
              <a:gd name="connsiteY17" fmla="*/ 442259 h 778485"/>
              <a:gd name="connsiteX18" fmla="*/ 19291 w 49173"/>
              <a:gd name="connsiteY18" fmla="*/ 424330 h 778485"/>
              <a:gd name="connsiteX19" fmla="*/ 13314 w 49173"/>
              <a:gd name="connsiteY19" fmla="*/ 484095 h 778485"/>
              <a:gd name="connsiteX20" fmla="*/ 13314 w 49173"/>
              <a:gd name="connsiteY20" fmla="*/ 376518 h 778485"/>
              <a:gd name="connsiteX21" fmla="*/ 31244 w 49173"/>
              <a:gd name="connsiteY21" fmla="*/ 382495 h 778485"/>
              <a:gd name="connsiteX22" fmla="*/ 37220 w 49173"/>
              <a:gd name="connsiteY22" fmla="*/ 400424 h 778485"/>
              <a:gd name="connsiteX23" fmla="*/ 31244 w 49173"/>
              <a:gd name="connsiteY23" fmla="*/ 424330 h 778485"/>
              <a:gd name="connsiteX24" fmla="*/ 19291 w 49173"/>
              <a:gd name="connsiteY24" fmla="*/ 388471 h 778485"/>
              <a:gd name="connsiteX25" fmla="*/ 25267 w 49173"/>
              <a:gd name="connsiteY25" fmla="*/ 328706 h 778485"/>
              <a:gd name="connsiteX26" fmla="*/ 31244 w 49173"/>
              <a:gd name="connsiteY26" fmla="*/ 346636 h 778485"/>
              <a:gd name="connsiteX27" fmla="*/ 25267 w 49173"/>
              <a:gd name="connsiteY27" fmla="*/ 376518 h 778485"/>
              <a:gd name="connsiteX28" fmla="*/ 19291 w 49173"/>
              <a:gd name="connsiteY28" fmla="*/ 346636 h 778485"/>
              <a:gd name="connsiteX29" fmla="*/ 37220 w 49173"/>
              <a:gd name="connsiteY29" fmla="*/ 316753 h 778485"/>
              <a:gd name="connsiteX30" fmla="*/ 43197 w 49173"/>
              <a:gd name="connsiteY30" fmla="*/ 334683 h 778485"/>
              <a:gd name="connsiteX31" fmla="*/ 37220 w 49173"/>
              <a:gd name="connsiteY31" fmla="*/ 364565 h 778485"/>
              <a:gd name="connsiteX32" fmla="*/ 13314 w 49173"/>
              <a:gd name="connsiteY32" fmla="*/ 328706 h 778485"/>
              <a:gd name="connsiteX33" fmla="*/ 19291 w 49173"/>
              <a:gd name="connsiteY33" fmla="*/ 245036 h 778485"/>
              <a:gd name="connsiteX34" fmla="*/ 31244 w 49173"/>
              <a:gd name="connsiteY34" fmla="*/ 280895 h 778485"/>
              <a:gd name="connsiteX35" fmla="*/ 37220 w 49173"/>
              <a:gd name="connsiteY35" fmla="*/ 298824 h 778485"/>
              <a:gd name="connsiteX36" fmla="*/ 25267 w 49173"/>
              <a:gd name="connsiteY36" fmla="*/ 280895 h 778485"/>
              <a:gd name="connsiteX37" fmla="*/ 19291 w 49173"/>
              <a:gd name="connsiteY37" fmla="*/ 215153 h 778485"/>
              <a:gd name="connsiteX38" fmla="*/ 1361 w 49173"/>
              <a:gd name="connsiteY38" fmla="*/ 221130 h 778485"/>
              <a:gd name="connsiteX39" fmla="*/ 7338 w 49173"/>
              <a:gd name="connsiteY39" fmla="*/ 179295 h 778485"/>
              <a:gd name="connsiteX40" fmla="*/ 13314 w 49173"/>
              <a:gd name="connsiteY40" fmla="*/ 161365 h 778485"/>
              <a:gd name="connsiteX41" fmla="*/ 31244 w 49173"/>
              <a:gd name="connsiteY41" fmla="*/ 155389 h 778485"/>
              <a:gd name="connsiteX42" fmla="*/ 37220 w 49173"/>
              <a:gd name="connsiteY42" fmla="*/ 179295 h 778485"/>
              <a:gd name="connsiteX43" fmla="*/ 31244 w 49173"/>
              <a:gd name="connsiteY43" fmla="*/ 197224 h 778485"/>
              <a:gd name="connsiteX44" fmla="*/ 25267 w 49173"/>
              <a:gd name="connsiteY44" fmla="*/ 221130 h 778485"/>
              <a:gd name="connsiteX45" fmla="*/ 19291 w 49173"/>
              <a:gd name="connsiteY45" fmla="*/ 125506 h 778485"/>
              <a:gd name="connsiteX46" fmla="*/ 37220 w 49173"/>
              <a:gd name="connsiteY46" fmla="*/ 131483 h 778485"/>
              <a:gd name="connsiteX47" fmla="*/ 31244 w 49173"/>
              <a:gd name="connsiteY47" fmla="*/ 161365 h 778485"/>
              <a:gd name="connsiteX48" fmla="*/ 25267 w 49173"/>
              <a:gd name="connsiteY48" fmla="*/ 143436 h 778485"/>
              <a:gd name="connsiteX49" fmla="*/ 31244 w 49173"/>
              <a:gd name="connsiteY49" fmla="*/ 77695 h 778485"/>
              <a:gd name="connsiteX50" fmla="*/ 37220 w 49173"/>
              <a:gd name="connsiteY50" fmla="*/ 101600 h 778485"/>
              <a:gd name="connsiteX51" fmla="*/ 31244 w 49173"/>
              <a:gd name="connsiteY51" fmla="*/ 143436 h 778485"/>
              <a:gd name="connsiteX52" fmla="*/ 19291 w 49173"/>
              <a:gd name="connsiteY52" fmla="*/ 41836 h 778485"/>
              <a:gd name="connsiteX53" fmla="*/ 31244 w 49173"/>
              <a:gd name="connsiteY53" fmla="*/ 5977 h 778485"/>
              <a:gd name="connsiteX54" fmla="*/ 43197 w 49173"/>
              <a:gd name="connsiteY54" fmla="*/ 41836 h 778485"/>
              <a:gd name="connsiteX55" fmla="*/ 49173 w 49173"/>
              <a:gd name="connsiteY55" fmla="*/ 59765 h 778485"/>
              <a:gd name="connsiteX56" fmla="*/ 31244 w 49173"/>
              <a:gd name="connsiteY56" fmla="*/ 71718 h 778485"/>
              <a:gd name="connsiteX57" fmla="*/ 25267 w 49173"/>
              <a:gd name="connsiteY57" fmla="*/ 47812 h 778485"/>
              <a:gd name="connsiteX58" fmla="*/ 25267 w 49173"/>
              <a:gd name="connsiteY58" fmla="*/ 0 h 77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9173" h="778485">
                <a:moveTo>
                  <a:pt x="19291" y="776942"/>
                </a:moveTo>
                <a:cubicBezTo>
                  <a:pt x="23275" y="764989"/>
                  <a:pt x="18644" y="741083"/>
                  <a:pt x="31244" y="741083"/>
                </a:cubicBezTo>
                <a:cubicBezTo>
                  <a:pt x="43844" y="741083"/>
                  <a:pt x="50186" y="787426"/>
                  <a:pt x="43197" y="776942"/>
                </a:cubicBezTo>
                <a:cubicBezTo>
                  <a:pt x="27260" y="753035"/>
                  <a:pt x="37221" y="762996"/>
                  <a:pt x="13314" y="747059"/>
                </a:cubicBezTo>
                <a:cubicBezTo>
                  <a:pt x="15306" y="731122"/>
                  <a:pt x="11027" y="713020"/>
                  <a:pt x="19291" y="699248"/>
                </a:cubicBezTo>
                <a:cubicBezTo>
                  <a:pt x="22987" y="693089"/>
                  <a:pt x="28032" y="710753"/>
                  <a:pt x="31244" y="717177"/>
                </a:cubicBezTo>
                <a:cubicBezTo>
                  <a:pt x="34061" y="722812"/>
                  <a:pt x="35228" y="729130"/>
                  <a:pt x="37220" y="735106"/>
                </a:cubicBezTo>
                <a:cubicBezTo>
                  <a:pt x="44679" y="705273"/>
                  <a:pt x="52239" y="686478"/>
                  <a:pt x="37220" y="651436"/>
                </a:cubicBezTo>
                <a:cubicBezTo>
                  <a:pt x="34390" y="644834"/>
                  <a:pt x="29251" y="663389"/>
                  <a:pt x="25267" y="669365"/>
                </a:cubicBezTo>
                <a:cubicBezTo>
                  <a:pt x="18025" y="618666"/>
                  <a:pt x="9960" y="582058"/>
                  <a:pt x="25267" y="525930"/>
                </a:cubicBezTo>
                <a:cubicBezTo>
                  <a:pt x="28582" y="513774"/>
                  <a:pt x="37220" y="561789"/>
                  <a:pt x="37220" y="561789"/>
                </a:cubicBezTo>
                <a:cubicBezTo>
                  <a:pt x="35228" y="579718"/>
                  <a:pt x="36949" y="598463"/>
                  <a:pt x="31244" y="615577"/>
                </a:cubicBezTo>
                <a:cubicBezTo>
                  <a:pt x="29252" y="621553"/>
                  <a:pt x="26998" y="603705"/>
                  <a:pt x="25267" y="597648"/>
                </a:cubicBezTo>
                <a:cubicBezTo>
                  <a:pt x="17218" y="569476"/>
                  <a:pt x="18150" y="565752"/>
                  <a:pt x="13314" y="531906"/>
                </a:cubicBezTo>
                <a:cubicBezTo>
                  <a:pt x="15306" y="515969"/>
                  <a:pt x="13326" y="499007"/>
                  <a:pt x="19291" y="484095"/>
                </a:cubicBezTo>
                <a:cubicBezTo>
                  <a:pt x="21631" y="478246"/>
                  <a:pt x="18967" y="502024"/>
                  <a:pt x="25267" y="502024"/>
                </a:cubicBezTo>
                <a:cubicBezTo>
                  <a:pt x="31567" y="502024"/>
                  <a:pt x="29252" y="490071"/>
                  <a:pt x="31244" y="484095"/>
                </a:cubicBezTo>
                <a:cubicBezTo>
                  <a:pt x="29252" y="470150"/>
                  <a:pt x="28030" y="456072"/>
                  <a:pt x="25267" y="442259"/>
                </a:cubicBezTo>
                <a:cubicBezTo>
                  <a:pt x="24032" y="436082"/>
                  <a:pt x="21022" y="418273"/>
                  <a:pt x="19291" y="424330"/>
                </a:cubicBezTo>
                <a:cubicBezTo>
                  <a:pt x="13791" y="443581"/>
                  <a:pt x="15306" y="464173"/>
                  <a:pt x="13314" y="484095"/>
                </a:cubicBezTo>
                <a:cubicBezTo>
                  <a:pt x="249" y="444894"/>
                  <a:pt x="-4396" y="438502"/>
                  <a:pt x="13314" y="376518"/>
                </a:cubicBezTo>
                <a:cubicBezTo>
                  <a:pt x="15045" y="370460"/>
                  <a:pt x="25267" y="380503"/>
                  <a:pt x="31244" y="382495"/>
                </a:cubicBezTo>
                <a:cubicBezTo>
                  <a:pt x="33236" y="388471"/>
                  <a:pt x="37220" y="394124"/>
                  <a:pt x="37220" y="400424"/>
                </a:cubicBezTo>
                <a:cubicBezTo>
                  <a:pt x="37220" y="408638"/>
                  <a:pt x="38078" y="428886"/>
                  <a:pt x="31244" y="424330"/>
                </a:cubicBezTo>
                <a:cubicBezTo>
                  <a:pt x="20761" y="417341"/>
                  <a:pt x="19291" y="388471"/>
                  <a:pt x="19291" y="388471"/>
                </a:cubicBezTo>
                <a:cubicBezTo>
                  <a:pt x="21283" y="368549"/>
                  <a:pt x="19767" y="347957"/>
                  <a:pt x="25267" y="328706"/>
                </a:cubicBezTo>
                <a:cubicBezTo>
                  <a:pt x="26998" y="322648"/>
                  <a:pt x="31244" y="340336"/>
                  <a:pt x="31244" y="346636"/>
                </a:cubicBezTo>
                <a:cubicBezTo>
                  <a:pt x="31244" y="356794"/>
                  <a:pt x="27259" y="366557"/>
                  <a:pt x="25267" y="376518"/>
                </a:cubicBezTo>
                <a:cubicBezTo>
                  <a:pt x="23275" y="366557"/>
                  <a:pt x="19291" y="356794"/>
                  <a:pt x="19291" y="346636"/>
                </a:cubicBezTo>
                <a:cubicBezTo>
                  <a:pt x="19291" y="301288"/>
                  <a:pt x="19428" y="281171"/>
                  <a:pt x="37220" y="316753"/>
                </a:cubicBezTo>
                <a:cubicBezTo>
                  <a:pt x="40038" y="322388"/>
                  <a:pt x="41205" y="328706"/>
                  <a:pt x="43197" y="334683"/>
                </a:cubicBezTo>
                <a:cubicBezTo>
                  <a:pt x="41205" y="344644"/>
                  <a:pt x="47181" y="366557"/>
                  <a:pt x="37220" y="364565"/>
                </a:cubicBezTo>
                <a:cubicBezTo>
                  <a:pt x="23133" y="361747"/>
                  <a:pt x="13314" y="328706"/>
                  <a:pt x="13314" y="328706"/>
                </a:cubicBezTo>
                <a:cubicBezTo>
                  <a:pt x="15306" y="300816"/>
                  <a:pt x="9473" y="271217"/>
                  <a:pt x="19291" y="245036"/>
                </a:cubicBezTo>
                <a:cubicBezTo>
                  <a:pt x="23715" y="233239"/>
                  <a:pt x="27260" y="268942"/>
                  <a:pt x="31244" y="280895"/>
                </a:cubicBezTo>
                <a:cubicBezTo>
                  <a:pt x="33236" y="286871"/>
                  <a:pt x="40714" y="304066"/>
                  <a:pt x="37220" y="298824"/>
                </a:cubicBezTo>
                <a:lnTo>
                  <a:pt x="25267" y="280895"/>
                </a:lnTo>
                <a:cubicBezTo>
                  <a:pt x="23275" y="258981"/>
                  <a:pt x="27463" y="235584"/>
                  <a:pt x="19291" y="215153"/>
                </a:cubicBezTo>
                <a:cubicBezTo>
                  <a:pt x="16951" y="209304"/>
                  <a:pt x="3353" y="227107"/>
                  <a:pt x="1361" y="221130"/>
                </a:cubicBezTo>
                <a:cubicBezTo>
                  <a:pt x="-3094" y="207766"/>
                  <a:pt x="4575" y="193108"/>
                  <a:pt x="7338" y="179295"/>
                </a:cubicBezTo>
                <a:cubicBezTo>
                  <a:pt x="8574" y="173117"/>
                  <a:pt x="8859" y="165820"/>
                  <a:pt x="13314" y="161365"/>
                </a:cubicBezTo>
                <a:cubicBezTo>
                  <a:pt x="17769" y="156910"/>
                  <a:pt x="25267" y="157381"/>
                  <a:pt x="31244" y="155389"/>
                </a:cubicBezTo>
                <a:cubicBezTo>
                  <a:pt x="33236" y="163358"/>
                  <a:pt x="37220" y="171081"/>
                  <a:pt x="37220" y="179295"/>
                </a:cubicBezTo>
                <a:cubicBezTo>
                  <a:pt x="37220" y="185595"/>
                  <a:pt x="32975" y="191167"/>
                  <a:pt x="31244" y="197224"/>
                </a:cubicBezTo>
                <a:cubicBezTo>
                  <a:pt x="28987" y="205122"/>
                  <a:pt x="27259" y="213161"/>
                  <a:pt x="25267" y="221130"/>
                </a:cubicBezTo>
                <a:cubicBezTo>
                  <a:pt x="6983" y="166277"/>
                  <a:pt x="12060" y="197808"/>
                  <a:pt x="19291" y="125506"/>
                </a:cubicBezTo>
                <a:cubicBezTo>
                  <a:pt x="25267" y="127498"/>
                  <a:pt x="35228" y="125507"/>
                  <a:pt x="37220" y="131483"/>
                </a:cubicBezTo>
                <a:cubicBezTo>
                  <a:pt x="40432" y="141120"/>
                  <a:pt x="38427" y="154182"/>
                  <a:pt x="31244" y="161365"/>
                </a:cubicBezTo>
                <a:cubicBezTo>
                  <a:pt x="26789" y="165820"/>
                  <a:pt x="27259" y="149412"/>
                  <a:pt x="25267" y="143436"/>
                </a:cubicBezTo>
                <a:cubicBezTo>
                  <a:pt x="27259" y="121522"/>
                  <a:pt x="25199" y="98852"/>
                  <a:pt x="31244" y="77695"/>
                </a:cubicBezTo>
                <a:cubicBezTo>
                  <a:pt x="33500" y="69797"/>
                  <a:pt x="37220" y="93386"/>
                  <a:pt x="37220" y="101600"/>
                </a:cubicBezTo>
                <a:cubicBezTo>
                  <a:pt x="37220" y="115687"/>
                  <a:pt x="33236" y="129491"/>
                  <a:pt x="31244" y="143436"/>
                </a:cubicBezTo>
                <a:cubicBezTo>
                  <a:pt x="-4555" y="107637"/>
                  <a:pt x="6419" y="127644"/>
                  <a:pt x="19291" y="41836"/>
                </a:cubicBezTo>
                <a:cubicBezTo>
                  <a:pt x="21160" y="29376"/>
                  <a:pt x="31244" y="5977"/>
                  <a:pt x="31244" y="5977"/>
                </a:cubicBezTo>
                <a:lnTo>
                  <a:pt x="43197" y="41836"/>
                </a:lnTo>
                <a:lnTo>
                  <a:pt x="49173" y="59765"/>
                </a:lnTo>
                <a:cubicBezTo>
                  <a:pt x="43197" y="63749"/>
                  <a:pt x="37668" y="74930"/>
                  <a:pt x="31244" y="71718"/>
                </a:cubicBezTo>
                <a:cubicBezTo>
                  <a:pt x="23897" y="68045"/>
                  <a:pt x="25949" y="55998"/>
                  <a:pt x="25267" y="47812"/>
                </a:cubicBezTo>
                <a:cubicBezTo>
                  <a:pt x="23943" y="31930"/>
                  <a:pt x="25267" y="15937"/>
                  <a:pt x="25267" y="0"/>
                </a:cubicBez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7667"/>
            <a:endParaRPr lang="en-CA" sz="211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1C385935-B9EE-4428-BE62-4257EA04F50C}"/>
              </a:ext>
            </a:extLst>
          </p:cNvPr>
          <p:cNvSpPr/>
          <p:nvPr/>
        </p:nvSpPr>
        <p:spPr>
          <a:xfrm>
            <a:off x="1290279" y="5641542"/>
            <a:ext cx="57827" cy="915491"/>
          </a:xfrm>
          <a:custGeom>
            <a:avLst/>
            <a:gdLst>
              <a:gd name="connsiteX0" fmla="*/ 19291 w 49173"/>
              <a:gd name="connsiteY0" fmla="*/ 776942 h 778485"/>
              <a:gd name="connsiteX1" fmla="*/ 31244 w 49173"/>
              <a:gd name="connsiteY1" fmla="*/ 741083 h 778485"/>
              <a:gd name="connsiteX2" fmla="*/ 43197 w 49173"/>
              <a:gd name="connsiteY2" fmla="*/ 776942 h 778485"/>
              <a:gd name="connsiteX3" fmla="*/ 13314 w 49173"/>
              <a:gd name="connsiteY3" fmla="*/ 747059 h 778485"/>
              <a:gd name="connsiteX4" fmla="*/ 19291 w 49173"/>
              <a:gd name="connsiteY4" fmla="*/ 699248 h 778485"/>
              <a:gd name="connsiteX5" fmla="*/ 31244 w 49173"/>
              <a:gd name="connsiteY5" fmla="*/ 717177 h 778485"/>
              <a:gd name="connsiteX6" fmla="*/ 37220 w 49173"/>
              <a:gd name="connsiteY6" fmla="*/ 735106 h 778485"/>
              <a:gd name="connsiteX7" fmla="*/ 37220 w 49173"/>
              <a:gd name="connsiteY7" fmla="*/ 651436 h 778485"/>
              <a:gd name="connsiteX8" fmla="*/ 25267 w 49173"/>
              <a:gd name="connsiteY8" fmla="*/ 669365 h 778485"/>
              <a:gd name="connsiteX9" fmla="*/ 25267 w 49173"/>
              <a:gd name="connsiteY9" fmla="*/ 525930 h 778485"/>
              <a:gd name="connsiteX10" fmla="*/ 37220 w 49173"/>
              <a:gd name="connsiteY10" fmla="*/ 561789 h 778485"/>
              <a:gd name="connsiteX11" fmla="*/ 31244 w 49173"/>
              <a:gd name="connsiteY11" fmla="*/ 615577 h 778485"/>
              <a:gd name="connsiteX12" fmla="*/ 25267 w 49173"/>
              <a:gd name="connsiteY12" fmla="*/ 597648 h 778485"/>
              <a:gd name="connsiteX13" fmla="*/ 13314 w 49173"/>
              <a:gd name="connsiteY13" fmla="*/ 531906 h 778485"/>
              <a:gd name="connsiteX14" fmla="*/ 19291 w 49173"/>
              <a:gd name="connsiteY14" fmla="*/ 484095 h 778485"/>
              <a:gd name="connsiteX15" fmla="*/ 25267 w 49173"/>
              <a:gd name="connsiteY15" fmla="*/ 502024 h 778485"/>
              <a:gd name="connsiteX16" fmla="*/ 31244 w 49173"/>
              <a:gd name="connsiteY16" fmla="*/ 484095 h 778485"/>
              <a:gd name="connsiteX17" fmla="*/ 25267 w 49173"/>
              <a:gd name="connsiteY17" fmla="*/ 442259 h 778485"/>
              <a:gd name="connsiteX18" fmla="*/ 19291 w 49173"/>
              <a:gd name="connsiteY18" fmla="*/ 424330 h 778485"/>
              <a:gd name="connsiteX19" fmla="*/ 13314 w 49173"/>
              <a:gd name="connsiteY19" fmla="*/ 484095 h 778485"/>
              <a:gd name="connsiteX20" fmla="*/ 13314 w 49173"/>
              <a:gd name="connsiteY20" fmla="*/ 376518 h 778485"/>
              <a:gd name="connsiteX21" fmla="*/ 31244 w 49173"/>
              <a:gd name="connsiteY21" fmla="*/ 382495 h 778485"/>
              <a:gd name="connsiteX22" fmla="*/ 37220 w 49173"/>
              <a:gd name="connsiteY22" fmla="*/ 400424 h 778485"/>
              <a:gd name="connsiteX23" fmla="*/ 31244 w 49173"/>
              <a:gd name="connsiteY23" fmla="*/ 424330 h 778485"/>
              <a:gd name="connsiteX24" fmla="*/ 19291 w 49173"/>
              <a:gd name="connsiteY24" fmla="*/ 388471 h 778485"/>
              <a:gd name="connsiteX25" fmla="*/ 25267 w 49173"/>
              <a:gd name="connsiteY25" fmla="*/ 328706 h 778485"/>
              <a:gd name="connsiteX26" fmla="*/ 31244 w 49173"/>
              <a:gd name="connsiteY26" fmla="*/ 346636 h 778485"/>
              <a:gd name="connsiteX27" fmla="*/ 25267 w 49173"/>
              <a:gd name="connsiteY27" fmla="*/ 376518 h 778485"/>
              <a:gd name="connsiteX28" fmla="*/ 19291 w 49173"/>
              <a:gd name="connsiteY28" fmla="*/ 346636 h 778485"/>
              <a:gd name="connsiteX29" fmla="*/ 37220 w 49173"/>
              <a:gd name="connsiteY29" fmla="*/ 316753 h 778485"/>
              <a:gd name="connsiteX30" fmla="*/ 43197 w 49173"/>
              <a:gd name="connsiteY30" fmla="*/ 334683 h 778485"/>
              <a:gd name="connsiteX31" fmla="*/ 37220 w 49173"/>
              <a:gd name="connsiteY31" fmla="*/ 364565 h 778485"/>
              <a:gd name="connsiteX32" fmla="*/ 13314 w 49173"/>
              <a:gd name="connsiteY32" fmla="*/ 328706 h 778485"/>
              <a:gd name="connsiteX33" fmla="*/ 19291 w 49173"/>
              <a:gd name="connsiteY33" fmla="*/ 245036 h 778485"/>
              <a:gd name="connsiteX34" fmla="*/ 31244 w 49173"/>
              <a:gd name="connsiteY34" fmla="*/ 280895 h 778485"/>
              <a:gd name="connsiteX35" fmla="*/ 37220 w 49173"/>
              <a:gd name="connsiteY35" fmla="*/ 298824 h 778485"/>
              <a:gd name="connsiteX36" fmla="*/ 25267 w 49173"/>
              <a:gd name="connsiteY36" fmla="*/ 280895 h 778485"/>
              <a:gd name="connsiteX37" fmla="*/ 19291 w 49173"/>
              <a:gd name="connsiteY37" fmla="*/ 215153 h 778485"/>
              <a:gd name="connsiteX38" fmla="*/ 1361 w 49173"/>
              <a:gd name="connsiteY38" fmla="*/ 221130 h 778485"/>
              <a:gd name="connsiteX39" fmla="*/ 7338 w 49173"/>
              <a:gd name="connsiteY39" fmla="*/ 179295 h 778485"/>
              <a:gd name="connsiteX40" fmla="*/ 13314 w 49173"/>
              <a:gd name="connsiteY40" fmla="*/ 161365 h 778485"/>
              <a:gd name="connsiteX41" fmla="*/ 31244 w 49173"/>
              <a:gd name="connsiteY41" fmla="*/ 155389 h 778485"/>
              <a:gd name="connsiteX42" fmla="*/ 37220 w 49173"/>
              <a:gd name="connsiteY42" fmla="*/ 179295 h 778485"/>
              <a:gd name="connsiteX43" fmla="*/ 31244 w 49173"/>
              <a:gd name="connsiteY43" fmla="*/ 197224 h 778485"/>
              <a:gd name="connsiteX44" fmla="*/ 25267 w 49173"/>
              <a:gd name="connsiteY44" fmla="*/ 221130 h 778485"/>
              <a:gd name="connsiteX45" fmla="*/ 19291 w 49173"/>
              <a:gd name="connsiteY45" fmla="*/ 125506 h 778485"/>
              <a:gd name="connsiteX46" fmla="*/ 37220 w 49173"/>
              <a:gd name="connsiteY46" fmla="*/ 131483 h 778485"/>
              <a:gd name="connsiteX47" fmla="*/ 31244 w 49173"/>
              <a:gd name="connsiteY47" fmla="*/ 161365 h 778485"/>
              <a:gd name="connsiteX48" fmla="*/ 25267 w 49173"/>
              <a:gd name="connsiteY48" fmla="*/ 143436 h 778485"/>
              <a:gd name="connsiteX49" fmla="*/ 31244 w 49173"/>
              <a:gd name="connsiteY49" fmla="*/ 77695 h 778485"/>
              <a:gd name="connsiteX50" fmla="*/ 37220 w 49173"/>
              <a:gd name="connsiteY50" fmla="*/ 101600 h 778485"/>
              <a:gd name="connsiteX51" fmla="*/ 31244 w 49173"/>
              <a:gd name="connsiteY51" fmla="*/ 143436 h 778485"/>
              <a:gd name="connsiteX52" fmla="*/ 19291 w 49173"/>
              <a:gd name="connsiteY52" fmla="*/ 41836 h 778485"/>
              <a:gd name="connsiteX53" fmla="*/ 31244 w 49173"/>
              <a:gd name="connsiteY53" fmla="*/ 5977 h 778485"/>
              <a:gd name="connsiteX54" fmla="*/ 43197 w 49173"/>
              <a:gd name="connsiteY54" fmla="*/ 41836 h 778485"/>
              <a:gd name="connsiteX55" fmla="*/ 49173 w 49173"/>
              <a:gd name="connsiteY55" fmla="*/ 59765 h 778485"/>
              <a:gd name="connsiteX56" fmla="*/ 31244 w 49173"/>
              <a:gd name="connsiteY56" fmla="*/ 71718 h 778485"/>
              <a:gd name="connsiteX57" fmla="*/ 25267 w 49173"/>
              <a:gd name="connsiteY57" fmla="*/ 47812 h 778485"/>
              <a:gd name="connsiteX58" fmla="*/ 25267 w 49173"/>
              <a:gd name="connsiteY58" fmla="*/ 0 h 77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9173" h="778485">
                <a:moveTo>
                  <a:pt x="19291" y="776942"/>
                </a:moveTo>
                <a:cubicBezTo>
                  <a:pt x="23275" y="764989"/>
                  <a:pt x="18644" y="741083"/>
                  <a:pt x="31244" y="741083"/>
                </a:cubicBezTo>
                <a:cubicBezTo>
                  <a:pt x="43844" y="741083"/>
                  <a:pt x="50186" y="787426"/>
                  <a:pt x="43197" y="776942"/>
                </a:cubicBezTo>
                <a:cubicBezTo>
                  <a:pt x="27260" y="753035"/>
                  <a:pt x="37221" y="762996"/>
                  <a:pt x="13314" y="747059"/>
                </a:cubicBezTo>
                <a:cubicBezTo>
                  <a:pt x="15306" y="731122"/>
                  <a:pt x="11027" y="713020"/>
                  <a:pt x="19291" y="699248"/>
                </a:cubicBezTo>
                <a:cubicBezTo>
                  <a:pt x="22987" y="693089"/>
                  <a:pt x="28032" y="710753"/>
                  <a:pt x="31244" y="717177"/>
                </a:cubicBezTo>
                <a:cubicBezTo>
                  <a:pt x="34061" y="722812"/>
                  <a:pt x="35228" y="729130"/>
                  <a:pt x="37220" y="735106"/>
                </a:cubicBezTo>
                <a:cubicBezTo>
                  <a:pt x="44679" y="705273"/>
                  <a:pt x="52239" y="686478"/>
                  <a:pt x="37220" y="651436"/>
                </a:cubicBezTo>
                <a:cubicBezTo>
                  <a:pt x="34390" y="644834"/>
                  <a:pt x="29251" y="663389"/>
                  <a:pt x="25267" y="669365"/>
                </a:cubicBezTo>
                <a:cubicBezTo>
                  <a:pt x="18025" y="618666"/>
                  <a:pt x="9960" y="582058"/>
                  <a:pt x="25267" y="525930"/>
                </a:cubicBezTo>
                <a:cubicBezTo>
                  <a:pt x="28582" y="513774"/>
                  <a:pt x="37220" y="561789"/>
                  <a:pt x="37220" y="561789"/>
                </a:cubicBezTo>
                <a:cubicBezTo>
                  <a:pt x="35228" y="579718"/>
                  <a:pt x="36949" y="598463"/>
                  <a:pt x="31244" y="615577"/>
                </a:cubicBezTo>
                <a:cubicBezTo>
                  <a:pt x="29252" y="621553"/>
                  <a:pt x="26998" y="603705"/>
                  <a:pt x="25267" y="597648"/>
                </a:cubicBezTo>
                <a:cubicBezTo>
                  <a:pt x="17218" y="569476"/>
                  <a:pt x="18150" y="565752"/>
                  <a:pt x="13314" y="531906"/>
                </a:cubicBezTo>
                <a:cubicBezTo>
                  <a:pt x="15306" y="515969"/>
                  <a:pt x="13326" y="499007"/>
                  <a:pt x="19291" y="484095"/>
                </a:cubicBezTo>
                <a:cubicBezTo>
                  <a:pt x="21631" y="478246"/>
                  <a:pt x="18967" y="502024"/>
                  <a:pt x="25267" y="502024"/>
                </a:cubicBezTo>
                <a:cubicBezTo>
                  <a:pt x="31567" y="502024"/>
                  <a:pt x="29252" y="490071"/>
                  <a:pt x="31244" y="484095"/>
                </a:cubicBezTo>
                <a:cubicBezTo>
                  <a:pt x="29252" y="470150"/>
                  <a:pt x="28030" y="456072"/>
                  <a:pt x="25267" y="442259"/>
                </a:cubicBezTo>
                <a:cubicBezTo>
                  <a:pt x="24032" y="436082"/>
                  <a:pt x="21022" y="418273"/>
                  <a:pt x="19291" y="424330"/>
                </a:cubicBezTo>
                <a:cubicBezTo>
                  <a:pt x="13791" y="443581"/>
                  <a:pt x="15306" y="464173"/>
                  <a:pt x="13314" y="484095"/>
                </a:cubicBezTo>
                <a:cubicBezTo>
                  <a:pt x="249" y="444894"/>
                  <a:pt x="-4396" y="438502"/>
                  <a:pt x="13314" y="376518"/>
                </a:cubicBezTo>
                <a:cubicBezTo>
                  <a:pt x="15045" y="370460"/>
                  <a:pt x="25267" y="380503"/>
                  <a:pt x="31244" y="382495"/>
                </a:cubicBezTo>
                <a:cubicBezTo>
                  <a:pt x="33236" y="388471"/>
                  <a:pt x="37220" y="394124"/>
                  <a:pt x="37220" y="400424"/>
                </a:cubicBezTo>
                <a:cubicBezTo>
                  <a:pt x="37220" y="408638"/>
                  <a:pt x="38078" y="428886"/>
                  <a:pt x="31244" y="424330"/>
                </a:cubicBezTo>
                <a:cubicBezTo>
                  <a:pt x="20761" y="417341"/>
                  <a:pt x="19291" y="388471"/>
                  <a:pt x="19291" y="388471"/>
                </a:cubicBezTo>
                <a:cubicBezTo>
                  <a:pt x="21283" y="368549"/>
                  <a:pt x="19767" y="347957"/>
                  <a:pt x="25267" y="328706"/>
                </a:cubicBezTo>
                <a:cubicBezTo>
                  <a:pt x="26998" y="322648"/>
                  <a:pt x="31244" y="340336"/>
                  <a:pt x="31244" y="346636"/>
                </a:cubicBezTo>
                <a:cubicBezTo>
                  <a:pt x="31244" y="356794"/>
                  <a:pt x="27259" y="366557"/>
                  <a:pt x="25267" y="376518"/>
                </a:cubicBezTo>
                <a:cubicBezTo>
                  <a:pt x="23275" y="366557"/>
                  <a:pt x="19291" y="356794"/>
                  <a:pt x="19291" y="346636"/>
                </a:cubicBezTo>
                <a:cubicBezTo>
                  <a:pt x="19291" y="301288"/>
                  <a:pt x="19428" y="281171"/>
                  <a:pt x="37220" y="316753"/>
                </a:cubicBezTo>
                <a:cubicBezTo>
                  <a:pt x="40038" y="322388"/>
                  <a:pt x="41205" y="328706"/>
                  <a:pt x="43197" y="334683"/>
                </a:cubicBezTo>
                <a:cubicBezTo>
                  <a:pt x="41205" y="344644"/>
                  <a:pt x="47181" y="366557"/>
                  <a:pt x="37220" y="364565"/>
                </a:cubicBezTo>
                <a:cubicBezTo>
                  <a:pt x="23133" y="361747"/>
                  <a:pt x="13314" y="328706"/>
                  <a:pt x="13314" y="328706"/>
                </a:cubicBezTo>
                <a:cubicBezTo>
                  <a:pt x="15306" y="300816"/>
                  <a:pt x="9473" y="271217"/>
                  <a:pt x="19291" y="245036"/>
                </a:cubicBezTo>
                <a:cubicBezTo>
                  <a:pt x="23715" y="233239"/>
                  <a:pt x="27260" y="268942"/>
                  <a:pt x="31244" y="280895"/>
                </a:cubicBezTo>
                <a:cubicBezTo>
                  <a:pt x="33236" y="286871"/>
                  <a:pt x="40714" y="304066"/>
                  <a:pt x="37220" y="298824"/>
                </a:cubicBezTo>
                <a:lnTo>
                  <a:pt x="25267" y="280895"/>
                </a:lnTo>
                <a:cubicBezTo>
                  <a:pt x="23275" y="258981"/>
                  <a:pt x="27463" y="235584"/>
                  <a:pt x="19291" y="215153"/>
                </a:cubicBezTo>
                <a:cubicBezTo>
                  <a:pt x="16951" y="209304"/>
                  <a:pt x="3353" y="227107"/>
                  <a:pt x="1361" y="221130"/>
                </a:cubicBezTo>
                <a:cubicBezTo>
                  <a:pt x="-3094" y="207766"/>
                  <a:pt x="4575" y="193108"/>
                  <a:pt x="7338" y="179295"/>
                </a:cubicBezTo>
                <a:cubicBezTo>
                  <a:pt x="8574" y="173117"/>
                  <a:pt x="8859" y="165820"/>
                  <a:pt x="13314" y="161365"/>
                </a:cubicBezTo>
                <a:cubicBezTo>
                  <a:pt x="17769" y="156910"/>
                  <a:pt x="25267" y="157381"/>
                  <a:pt x="31244" y="155389"/>
                </a:cubicBezTo>
                <a:cubicBezTo>
                  <a:pt x="33236" y="163358"/>
                  <a:pt x="37220" y="171081"/>
                  <a:pt x="37220" y="179295"/>
                </a:cubicBezTo>
                <a:cubicBezTo>
                  <a:pt x="37220" y="185595"/>
                  <a:pt x="32975" y="191167"/>
                  <a:pt x="31244" y="197224"/>
                </a:cubicBezTo>
                <a:cubicBezTo>
                  <a:pt x="28987" y="205122"/>
                  <a:pt x="27259" y="213161"/>
                  <a:pt x="25267" y="221130"/>
                </a:cubicBezTo>
                <a:cubicBezTo>
                  <a:pt x="6983" y="166277"/>
                  <a:pt x="12060" y="197808"/>
                  <a:pt x="19291" y="125506"/>
                </a:cubicBezTo>
                <a:cubicBezTo>
                  <a:pt x="25267" y="127498"/>
                  <a:pt x="35228" y="125507"/>
                  <a:pt x="37220" y="131483"/>
                </a:cubicBezTo>
                <a:cubicBezTo>
                  <a:pt x="40432" y="141120"/>
                  <a:pt x="38427" y="154182"/>
                  <a:pt x="31244" y="161365"/>
                </a:cubicBezTo>
                <a:cubicBezTo>
                  <a:pt x="26789" y="165820"/>
                  <a:pt x="27259" y="149412"/>
                  <a:pt x="25267" y="143436"/>
                </a:cubicBezTo>
                <a:cubicBezTo>
                  <a:pt x="27259" y="121522"/>
                  <a:pt x="25199" y="98852"/>
                  <a:pt x="31244" y="77695"/>
                </a:cubicBezTo>
                <a:cubicBezTo>
                  <a:pt x="33500" y="69797"/>
                  <a:pt x="37220" y="93386"/>
                  <a:pt x="37220" y="101600"/>
                </a:cubicBezTo>
                <a:cubicBezTo>
                  <a:pt x="37220" y="115687"/>
                  <a:pt x="33236" y="129491"/>
                  <a:pt x="31244" y="143436"/>
                </a:cubicBezTo>
                <a:cubicBezTo>
                  <a:pt x="-4555" y="107637"/>
                  <a:pt x="6419" y="127644"/>
                  <a:pt x="19291" y="41836"/>
                </a:cubicBezTo>
                <a:cubicBezTo>
                  <a:pt x="21160" y="29376"/>
                  <a:pt x="31244" y="5977"/>
                  <a:pt x="31244" y="5977"/>
                </a:cubicBezTo>
                <a:lnTo>
                  <a:pt x="43197" y="41836"/>
                </a:lnTo>
                <a:lnTo>
                  <a:pt x="49173" y="59765"/>
                </a:lnTo>
                <a:cubicBezTo>
                  <a:pt x="43197" y="63749"/>
                  <a:pt x="37668" y="74930"/>
                  <a:pt x="31244" y="71718"/>
                </a:cubicBezTo>
                <a:cubicBezTo>
                  <a:pt x="23897" y="68045"/>
                  <a:pt x="25949" y="55998"/>
                  <a:pt x="25267" y="47812"/>
                </a:cubicBezTo>
                <a:cubicBezTo>
                  <a:pt x="23943" y="31930"/>
                  <a:pt x="25267" y="15937"/>
                  <a:pt x="25267" y="0"/>
                </a:cubicBez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7667"/>
            <a:endParaRPr lang="en-CA" sz="211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8786A908-EA5E-4853-8AF0-B7BDCB19AC1F}"/>
              </a:ext>
            </a:extLst>
          </p:cNvPr>
          <p:cNvSpPr/>
          <p:nvPr/>
        </p:nvSpPr>
        <p:spPr>
          <a:xfrm>
            <a:off x="1177387" y="6301693"/>
            <a:ext cx="57827" cy="915491"/>
          </a:xfrm>
          <a:custGeom>
            <a:avLst/>
            <a:gdLst>
              <a:gd name="connsiteX0" fmla="*/ 19291 w 49173"/>
              <a:gd name="connsiteY0" fmla="*/ 776942 h 778485"/>
              <a:gd name="connsiteX1" fmla="*/ 31244 w 49173"/>
              <a:gd name="connsiteY1" fmla="*/ 741083 h 778485"/>
              <a:gd name="connsiteX2" fmla="*/ 43197 w 49173"/>
              <a:gd name="connsiteY2" fmla="*/ 776942 h 778485"/>
              <a:gd name="connsiteX3" fmla="*/ 13314 w 49173"/>
              <a:gd name="connsiteY3" fmla="*/ 747059 h 778485"/>
              <a:gd name="connsiteX4" fmla="*/ 19291 w 49173"/>
              <a:gd name="connsiteY4" fmla="*/ 699248 h 778485"/>
              <a:gd name="connsiteX5" fmla="*/ 31244 w 49173"/>
              <a:gd name="connsiteY5" fmla="*/ 717177 h 778485"/>
              <a:gd name="connsiteX6" fmla="*/ 37220 w 49173"/>
              <a:gd name="connsiteY6" fmla="*/ 735106 h 778485"/>
              <a:gd name="connsiteX7" fmla="*/ 37220 w 49173"/>
              <a:gd name="connsiteY7" fmla="*/ 651436 h 778485"/>
              <a:gd name="connsiteX8" fmla="*/ 25267 w 49173"/>
              <a:gd name="connsiteY8" fmla="*/ 669365 h 778485"/>
              <a:gd name="connsiteX9" fmla="*/ 25267 w 49173"/>
              <a:gd name="connsiteY9" fmla="*/ 525930 h 778485"/>
              <a:gd name="connsiteX10" fmla="*/ 37220 w 49173"/>
              <a:gd name="connsiteY10" fmla="*/ 561789 h 778485"/>
              <a:gd name="connsiteX11" fmla="*/ 31244 w 49173"/>
              <a:gd name="connsiteY11" fmla="*/ 615577 h 778485"/>
              <a:gd name="connsiteX12" fmla="*/ 25267 w 49173"/>
              <a:gd name="connsiteY12" fmla="*/ 597648 h 778485"/>
              <a:gd name="connsiteX13" fmla="*/ 13314 w 49173"/>
              <a:gd name="connsiteY13" fmla="*/ 531906 h 778485"/>
              <a:gd name="connsiteX14" fmla="*/ 19291 w 49173"/>
              <a:gd name="connsiteY14" fmla="*/ 484095 h 778485"/>
              <a:gd name="connsiteX15" fmla="*/ 25267 w 49173"/>
              <a:gd name="connsiteY15" fmla="*/ 502024 h 778485"/>
              <a:gd name="connsiteX16" fmla="*/ 31244 w 49173"/>
              <a:gd name="connsiteY16" fmla="*/ 484095 h 778485"/>
              <a:gd name="connsiteX17" fmla="*/ 25267 w 49173"/>
              <a:gd name="connsiteY17" fmla="*/ 442259 h 778485"/>
              <a:gd name="connsiteX18" fmla="*/ 19291 w 49173"/>
              <a:gd name="connsiteY18" fmla="*/ 424330 h 778485"/>
              <a:gd name="connsiteX19" fmla="*/ 13314 w 49173"/>
              <a:gd name="connsiteY19" fmla="*/ 484095 h 778485"/>
              <a:gd name="connsiteX20" fmla="*/ 13314 w 49173"/>
              <a:gd name="connsiteY20" fmla="*/ 376518 h 778485"/>
              <a:gd name="connsiteX21" fmla="*/ 31244 w 49173"/>
              <a:gd name="connsiteY21" fmla="*/ 382495 h 778485"/>
              <a:gd name="connsiteX22" fmla="*/ 37220 w 49173"/>
              <a:gd name="connsiteY22" fmla="*/ 400424 h 778485"/>
              <a:gd name="connsiteX23" fmla="*/ 31244 w 49173"/>
              <a:gd name="connsiteY23" fmla="*/ 424330 h 778485"/>
              <a:gd name="connsiteX24" fmla="*/ 19291 w 49173"/>
              <a:gd name="connsiteY24" fmla="*/ 388471 h 778485"/>
              <a:gd name="connsiteX25" fmla="*/ 25267 w 49173"/>
              <a:gd name="connsiteY25" fmla="*/ 328706 h 778485"/>
              <a:gd name="connsiteX26" fmla="*/ 31244 w 49173"/>
              <a:gd name="connsiteY26" fmla="*/ 346636 h 778485"/>
              <a:gd name="connsiteX27" fmla="*/ 25267 w 49173"/>
              <a:gd name="connsiteY27" fmla="*/ 376518 h 778485"/>
              <a:gd name="connsiteX28" fmla="*/ 19291 w 49173"/>
              <a:gd name="connsiteY28" fmla="*/ 346636 h 778485"/>
              <a:gd name="connsiteX29" fmla="*/ 37220 w 49173"/>
              <a:gd name="connsiteY29" fmla="*/ 316753 h 778485"/>
              <a:gd name="connsiteX30" fmla="*/ 43197 w 49173"/>
              <a:gd name="connsiteY30" fmla="*/ 334683 h 778485"/>
              <a:gd name="connsiteX31" fmla="*/ 37220 w 49173"/>
              <a:gd name="connsiteY31" fmla="*/ 364565 h 778485"/>
              <a:gd name="connsiteX32" fmla="*/ 13314 w 49173"/>
              <a:gd name="connsiteY32" fmla="*/ 328706 h 778485"/>
              <a:gd name="connsiteX33" fmla="*/ 19291 w 49173"/>
              <a:gd name="connsiteY33" fmla="*/ 245036 h 778485"/>
              <a:gd name="connsiteX34" fmla="*/ 31244 w 49173"/>
              <a:gd name="connsiteY34" fmla="*/ 280895 h 778485"/>
              <a:gd name="connsiteX35" fmla="*/ 37220 w 49173"/>
              <a:gd name="connsiteY35" fmla="*/ 298824 h 778485"/>
              <a:gd name="connsiteX36" fmla="*/ 25267 w 49173"/>
              <a:gd name="connsiteY36" fmla="*/ 280895 h 778485"/>
              <a:gd name="connsiteX37" fmla="*/ 19291 w 49173"/>
              <a:gd name="connsiteY37" fmla="*/ 215153 h 778485"/>
              <a:gd name="connsiteX38" fmla="*/ 1361 w 49173"/>
              <a:gd name="connsiteY38" fmla="*/ 221130 h 778485"/>
              <a:gd name="connsiteX39" fmla="*/ 7338 w 49173"/>
              <a:gd name="connsiteY39" fmla="*/ 179295 h 778485"/>
              <a:gd name="connsiteX40" fmla="*/ 13314 w 49173"/>
              <a:gd name="connsiteY40" fmla="*/ 161365 h 778485"/>
              <a:gd name="connsiteX41" fmla="*/ 31244 w 49173"/>
              <a:gd name="connsiteY41" fmla="*/ 155389 h 778485"/>
              <a:gd name="connsiteX42" fmla="*/ 37220 w 49173"/>
              <a:gd name="connsiteY42" fmla="*/ 179295 h 778485"/>
              <a:gd name="connsiteX43" fmla="*/ 31244 w 49173"/>
              <a:gd name="connsiteY43" fmla="*/ 197224 h 778485"/>
              <a:gd name="connsiteX44" fmla="*/ 25267 w 49173"/>
              <a:gd name="connsiteY44" fmla="*/ 221130 h 778485"/>
              <a:gd name="connsiteX45" fmla="*/ 19291 w 49173"/>
              <a:gd name="connsiteY45" fmla="*/ 125506 h 778485"/>
              <a:gd name="connsiteX46" fmla="*/ 37220 w 49173"/>
              <a:gd name="connsiteY46" fmla="*/ 131483 h 778485"/>
              <a:gd name="connsiteX47" fmla="*/ 31244 w 49173"/>
              <a:gd name="connsiteY47" fmla="*/ 161365 h 778485"/>
              <a:gd name="connsiteX48" fmla="*/ 25267 w 49173"/>
              <a:gd name="connsiteY48" fmla="*/ 143436 h 778485"/>
              <a:gd name="connsiteX49" fmla="*/ 31244 w 49173"/>
              <a:gd name="connsiteY49" fmla="*/ 77695 h 778485"/>
              <a:gd name="connsiteX50" fmla="*/ 37220 w 49173"/>
              <a:gd name="connsiteY50" fmla="*/ 101600 h 778485"/>
              <a:gd name="connsiteX51" fmla="*/ 31244 w 49173"/>
              <a:gd name="connsiteY51" fmla="*/ 143436 h 778485"/>
              <a:gd name="connsiteX52" fmla="*/ 19291 w 49173"/>
              <a:gd name="connsiteY52" fmla="*/ 41836 h 778485"/>
              <a:gd name="connsiteX53" fmla="*/ 31244 w 49173"/>
              <a:gd name="connsiteY53" fmla="*/ 5977 h 778485"/>
              <a:gd name="connsiteX54" fmla="*/ 43197 w 49173"/>
              <a:gd name="connsiteY54" fmla="*/ 41836 h 778485"/>
              <a:gd name="connsiteX55" fmla="*/ 49173 w 49173"/>
              <a:gd name="connsiteY55" fmla="*/ 59765 h 778485"/>
              <a:gd name="connsiteX56" fmla="*/ 31244 w 49173"/>
              <a:gd name="connsiteY56" fmla="*/ 71718 h 778485"/>
              <a:gd name="connsiteX57" fmla="*/ 25267 w 49173"/>
              <a:gd name="connsiteY57" fmla="*/ 47812 h 778485"/>
              <a:gd name="connsiteX58" fmla="*/ 25267 w 49173"/>
              <a:gd name="connsiteY58" fmla="*/ 0 h 77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9173" h="778485">
                <a:moveTo>
                  <a:pt x="19291" y="776942"/>
                </a:moveTo>
                <a:cubicBezTo>
                  <a:pt x="23275" y="764989"/>
                  <a:pt x="18644" y="741083"/>
                  <a:pt x="31244" y="741083"/>
                </a:cubicBezTo>
                <a:cubicBezTo>
                  <a:pt x="43844" y="741083"/>
                  <a:pt x="50186" y="787426"/>
                  <a:pt x="43197" y="776942"/>
                </a:cubicBezTo>
                <a:cubicBezTo>
                  <a:pt x="27260" y="753035"/>
                  <a:pt x="37221" y="762996"/>
                  <a:pt x="13314" y="747059"/>
                </a:cubicBezTo>
                <a:cubicBezTo>
                  <a:pt x="15306" y="731122"/>
                  <a:pt x="11027" y="713020"/>
                  <a:pt x="19291" y="699248"/>
                </a:cubicBezTo>
                <a:cubicBezTo>
                  <a:pt x="22987" y="693089"/>
                  <a:pt x="28032" y="710753"/>
                  <a:pt x="31244" y="717177"/>
                </a:cubicBezTo>
                <a:cubicBezTo>
                  <a:pt x="34061" y="722812"/>
                  <a:pt x="35228" y="729130"/>
                  <a:pt x="37220" y="735106"/>
                </a:cubicBezTo>
                <a:cubicBezTo>
                  <a:pt x="44679" y="705273"/>
                  <a:pt x="52239" y="686478"/>
                  <a:pt x="37220" y="651436"/>
                </a:cubicBezTo>
                <a:cubicBezTo>
                  <a:pt x="34390" y="644834"/>
                  <a:pt x="29251" y="663389"/>
                  <a:pt x="25267" y="669365"/>
                </a:cubicBezTo>
                <a:cubicBezTo>
                  <a:pt x="18025" y="618666"/>
                  <a:pt x="9960" y="582058"/>
                  <a:pt x="25267" y="525930"/>
                </a:cubicBezTo>
                <a:cubicBezTo>
                  <a:pt x="28582" y="513774"/>
                  <a:pt x="37220" y="561789"/>
                  <a:pt x="37220" y="561789"/>
                </a:cubicBezTo>
                <a:cubicBezTo>
                  <a:pt x="35228" y="579718"/>
                  <a:pt x="36949" y="598463"/>
                  <a:pt x="31244" y="615577"/>
                </a:cubicBezTo>
                <a:cubicBezTo>
                  <a:pt x="29252" y="621553"/>
                  <a:pt x="26998" y="603705"/>
                  <a:pt x="25267" y="597648"/>
                </a:cubicBezTo>
                <a:cubicBezTo>
                  <a:pt x="17218" y="569476"/>
                  <a:pt x="18150" y="565752"/>
                  <a:pt x="13314" y="531906"/>
                </a:cubicBezTo>
                <a:cubicBezTo>
                  <a:pt x="15306" y="515969"/>
                  <a:pt x="13326" y="499007"/>
                  <a:pt x="19291" y="484095"/>
                </a:cubicBezTo>
                <a:cubicBezTo>
                  <a:pt x="21631" y="478246"/>
                  <a:pt x="18967" y="502024"/>
                  <a:pt x="25267" y="502024"/>
                </a:cubicBezTo>
                <a:cubicBezTo>
                  <a:pt x="31567" y="502024"/>
                  <a:pt x="29252" y="490071"/>
                  <a:pt x="31244" y="484095"/>
                </a:cubicBezTo>
                <a:cubicBezTo>
                  <a:pt x="29252" y="470150"/>
                  <a:pt x="28030" y="456072"/>
                  <a:pt x="25267" y="442259"/>
                </a:cubicBezTo>
                <a:cubicBezTo>
                  <a:pt x="24032" y="436082"/>
                  <a:pt x="21022" y="418273"/>
                  <a:pt x="19291" y="424330"/>
                </a:cubicBezTo>
                <a:cubicBezTo>
                  <a:pt x="13791" y="443581"/>
                  <a:pt x="15306" y="464173"/>
                  <a:pt x="13314" y="484095"/>
                </a:cubicBezTo>
                <a:cubicBezTo>
                  <a:pt x="249" y="444894"/>
                  <a:pt x="-4396" y="438502"/>
                  <a:pt x="13314" y="376518"/>
                </a:cubicBezTo>
                <a:cubicBezTo>
                  <a:pt x="15045" y="370460"/>
                  <a:pt x="25267" y="380503"/>
                  <a:pt x="31244" y="382495"/>
                </a:cubicBezTo>
                <a:cubicBezTo>
                  <a:pt x="33236" y="388471"/>
                  <a:pt x="37220" y="394124"/>
                  <a:pt x="37220" y="400424"/>
                </a:cubicBezTo>
                <a:cubicBezTo>
                  <a:pt x="37220" y="408638"/>
                  <a:pt x="38078" y="428886"/>
                  <a:pt x="31244" y="424330"/>
                </a:cubicBezTo>
                <a:cubicBezTo>
                  <a:pt x="20761" y="417341"/>
                  <a:pt x="19291" y="388471"/>
                  <a:pt x="19291" y="388471"/>
                </a:cubicBezTo>
                <a:cubicBezTo>
                  <a:pt x="21283" y="368549"/>
                  <a:pt x="19767" y="347957"/>
                  <a:pt x="25267" y="328706"/>
                </a:cubicBezTo>
                <a:cubicBezTo>
                  <a:pt x="26998" y="322648"/>
                  <a:pt x="31244" y="340336"/>
                  <a:pt x="31244" y="346636"/>
                </a:cubicBezTo>
                <a:cubicBezTo>
                  <a:pt x="31244" y="356794"/>
                  <a:pt x="27259" y="366557"/>
                  <a:pt x="25267" y="376518"/>
                </a:cubicBezTo>
                <a:cubicBezTo>
                  <a:pt x="23275" y="366557"/>
                  <a:pt x="19291" y="356794"/>
                  <a:pt x="19291" y="346636"/>
                </a:cubicBezTo>
                <a:cubicBezTo>
                  <a:pt x="19291" y="301288"/>
                  <a:pt x="19428" y="281171"/>
                  <a:pt x="37220" y="316753"/>
                </a:cubicBezTo>
                <a:cubicBezTo>
                  <a:pt x="40038" y="322388"/>
                  <a:pt x="41205" y="328706"/>
                  <a:pt x="43197" y="334683"/>
                </a:cubicBezTo>
                <a:cubicBezTo>
                  <a:pt x="41205" y="344644"/>
                  <a:pt x="47181" y="366557"/>
                  <a:pt x="37220" y="364565"/>
                </a:cubicBezTo>
                <a:cubicBezTo>
                  <a:pt x="23133" y="361747"/>
                  <a:pt x="13314" y="328706"/>
                  <a:pt x="13314" y="328706"/>
                </a:cubicBezTo>
                <a:cubicBezTo>
                  <a:pt x="15306" y="300816"/>
                  <a:pt x="9473" y="271217"/>
                  <a:pt x="19291" y="245036"/>
                </a:cubicBezTo>
                <a:cubicBezTo>
                  <a:pt x="23715" y="233239"/>
                  <a:pt x="27260" y="268942"/>
                  <a:pt x="31244" y="280895"/>
                </a:cubicBezTo>
                <a:cubicBezTo>
                  <a:pt x="33236" y="286871"/>
                  <a:pt x="40714" y="304066"/>
                  <a:pt x="37220" y="298824"/>
                </a:cubicBezTo>
                <a:lnTo>
                  <a:pt x="25267" y="280895"/>
                </a:lnTo>
                <a:cubicBezTo>
                  <a:pt x="23275" y="258981"/>
                  <a:pt x="27463" y="235584"/>
                  <a:pt x="19291" y="215153"/>
                </a:cubicBezTo>
                <a:cubicBezTo>
                  <a:pt x="16951" y="209304"/>
                  <a:pt x="3353" y="227107"/>
                  <a:pt x="1361" y="221130"/>
                </a:cubicBezTo>
                <a:cubicBezTo>
                  <a:pt x="-3094" y="207766"/>
                  <a:pt x="4575" y="193108"/>
                  <a:pt x="7338" y="179295"/>
                </a:cubicBezTo>
                <a:cubicBezTo>
                  <a:pt x="8574" y="173117"/>
                  <a:pt x="8859" y="165820"/>
                  <a:pt x="13314" y="161365"/>
                </a:cubicBezTo>
                <a:cubicBezTo>
                  <a:pt x="17769" y="156910"/>
                  <a:pt x="25267" y="157381"/>
                  <a:pt x="31244" y="155389"/>
                </a:cubicBezTo>
                <a:cubicBezTo>
                  <a:pt x="33236" y="163358"/>
                  <a:pt x="37220" y="171081"/>
                  <a:pt x="37220" y="179295"/>
                </a:cubicBezTo>
                <a:cubicBezTo>
                  <a:pt x="37220" y="185595"/>
                  <a:pt x="32975" y="191167"/>
                  <a:pt x="31244" y="197224"/>
                </a:cubicBezTo>
                <a:cubicBezTo>
                  <a:pt x="28987" y="205122"/>
                  <a:pt x="27259" y="213161"/>
                  <a:pt x="25267" y="221130"/>
                </a:cubicBezTo>
                <a:cubicBezTo>
                  <a:pt x="6983" y="166277"/>
                  <a:pt x="12060" y="197808"/>
                  <a:pt x="19291" y="125506"/>
                </a:cubicBezTo>
                <a:cubicBezTo>
                  <a:pt x="25267" y="127498"/>
                  <a:pt x="35228" y="125507"/>
                  <a:pt x="37220" y="131483"/>
                </a:cubicBezTo>
                <a:cubicBezTo>
                  <a:pt x="40432" y="141120"/>
                  <a:pt x="38427" y="154182"/>
                  <a:pt x="31244" y="161365"/>
                </a:cubicBezTo>
                <a:cubicBezTo>
                  <a:pt x="26789" y="165820"/>
                  <a:pt x="27259" y="149412"/>
                  <a:pt x="25267" y="143436"/>
                </a:cubicBezTo>
                <a:cubicBezTo>
                  <a:pt x="27259" y="121522"/>
                  <a:pt x="25199" y="98852"/>
                  <a:pt x="31244" y="77695"/>
                </a:cubicBezTo>
                <a:cubicBezTo>
                  <a:pt x="33500" y="69797"/>
                  <a:pt x="37220" y="93386"/>
                  <a:pt x="37220" y="101600"/>
                </a:cubicBezTo>
                <a:cubicBezTo>
                  <a:pt x="37220" y="115687"/>
                  <a:pt x="33236" y="129491"/>
                  <a:pt x="31244" y="143436"/>
                </a:cubicBezTo>
                <a:cubicBezTo>
                  <a:pt x="-4555" y="107637"/>
                  <a:pt x="6419" y="127644"/>
                  <a:pt x="19291" y="41836"/>
                </a:cubicBezTo>
                <a:cubicBezTo>
                  <a:pt x="21160" y="29376"/>
                  <a:pt x="31244" y="5977"/>
                  <a:pt x="31244" y="5977"/>
                </a:cubicBezTo>
                <a:lnTo>
                  <a:pt x="43197" y="41836"/>
                </a:lnTo>
                <a:lnTo>
                  <a:pt x="49173" y="59765"/>
                </a:lnTo>
                <a:cubicBezTo>
                  <a:pt x="43197" y="63749"/>
                  <a:pt x="37668" y="74930"/>
                  <a:pt x="31244" y="71718"/>
                </a:cubicBezTo>
                <a:cubicBezTo>
                  <a:pt x="23897" y="68045"/>
                  <a:pt x="25949" y="55998"/>
                  <a:pt x="25267" y="47812"/>
                </a:cubicBezTo>
                <a:cubicBezTo>
                  <a:pt x="23943" y="31930"/>
                  <a:pt x="25267" y="15937"/>
                  <a:pt x="25267" y="0"/>
                </a:cubicBez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7667"/>
            <a:endParaRPr lang="en-CA" sz="211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DCE84C7-04CA-4817-8375-2306A81493CD}"/>
              </a:ext>
            </a:extLst>
          </p:cNvPr>
          <p:cNvSpPr/>
          <p:nvPr/>
        </p:nvSpPr>
        <p:spPr>
          <a:xfrm>
            <a:off x="1247532" y="5641541"/>
            <a:ext cx="57827" cy="915491"/>
          </a:xfrm>
          <a:custGeom>
            <a:avLst/>
            <a:gdLst>
              <a:gd name="connsiteX0" fmla="*/ 19291 w 49173"/>
              <a:gd name="connsiteY0" fmla="*/ 776942 h 778485"/>
              <a:gd name="connsiteX1" fmla="*/ 31244 w 49173"/>
              <a:gd name="connsiteY1" fmla="*/ 741083 h 778485"/>
              <a:gd name="connsiteX2" fmla="*/ 43197 w 49173"/>
              <a:gd name="connsiteY2" fmla="*/ 776942 h 778485"/>
              <a:gd name="connsiteX3" fmla="*/ 13314 w 49173"/>
              <a:gd name="connsiteY3" fmla="*/ 747059 h 778485"/>
              <a:gd name="connsiteX4" fmla="*/ 19291 w 49173"/>
              <a:gd name="connsiteY4" fmla="*/ 699248 h 778485"/>
              <a:gd name="connsiteX5" fmla="*/ 31244 w 49173"/>
              <a:gd name="connsiteY5" fmla="*/ 717177 h 778485"/>
              <a:gd name="connsiteX6" fmla="*/ 37220 w 49173"/>
              <a:gd name="connsiteY6" fmla="*/ 735106 h 778485"/>
              <a:gd name="connsiteX7" fmla="*/ 37220 w 49173"/>
              <a:gd name="connsiteY7" fmla="*/ 651436 h 778485"/>
              <a:gd name="connsiteX8" fmla="*/ 25267 w 49173"/>
              <a:gd name="connsiteY8" fmla="*/ 669365 h 778485"/>
              <a:gd name="connsiteX9" fmla="*/ 25267 w 49173"/>
              <a:gd name="connsiteY9" fmla="*/ 525930 h 778485"/>
              <a:gd name="connsiteX10" fmla="*/ 37220 w 49173"/>
              <a:gd name="connsiteY10" fmla="*/ 561789 h 778485"/>
              <a:gd name="connsiteX11" fmla="*/ 31244 w 49173"/>
              <a:gd name="connsiteY11" fmla="*/ 615577 h 778485"/>
              <a:gd name="connsiteX12" fmla="*/ 25267 w 49173"/>
              <a:gd name="connsiteY12" fmla="*/ 597648 h 778485"/>
              <a:gd name="connsiteX13" fmla="*/ 13314 w 49173"/>
              <a:gd name="connsiteY13" fmla="*/ 531906 h 778485"/>
              <a:gd name="connsiteX14" fmla="*/ 19291 w 49173"/>
              <a:gd name="connsiteY14" fmla="*/ 484095 h 778485"/>
              <a:gd name="connsiteX15" fmla="*/ 25267 w 49173"/>
              <a:gd name="connsiteY15" fmla="*/ 502024 h 778485"/>
              <a:gd name="connsiteX16" fmla="*/ 31244 w 49173"/>
              <a:gd name="connsiteY16" fmla="*/ 484095 h 778485"/>
              <a:gd name="connsiteX17" fmla="*/ 25267 w 49173"/>
              <a:gd name="connsiteY17" fmla="*/ 442259 h 778485"/>
              <a:gd name="connsiteX18" fmla="*/ 19291 w 49173"/>
              <a:gd name="connsiteY18" fmla="*/ 424330 h 778485"/>
              <a:gd name="connsiteX19" fmla="*/ 13314 w 49173"/>
              <a:gd name="connsiteY19" fmla="*/ 484095 h 778485"/>
              <a:gd name="connsiteX20" fmla="*/ 13314 w 49173"/>
              <a:gd name="connsiteY20" fmla="*/ 376518 h 778485"/>
              <a:gd name="connsiteX21" fmla="*/ 31244 w 49173"/>
              <a:gd name="connsiteY21" fmla="*/ 382495 h 778485"/>
              <a:gd name="connsiteX22" fmla="*/ 37220 w 49173"/>
              <a:gd name="connsiteY22" fmla="*/ 400424 h 778485"/>
              <a:gd name="connsiteX23" fmla="*/ 31244 w 49173"/>
              <a:gd name="connsiteY23" fmla="*/ 424330 h 778485"/>
              <a:gd name="connsiteX24" fmla="*/ 19291 w 49173"/>
              <a:gd name="connsiteY24" fmla="*/ 388471 h 778485"/>
              <a:gd name="connsiteX25" fmla="*/ 25267 w 49173"/>
              <a:gd name="connsiteY25" fmla="*/ 328706 h 778485"/>
              <a:gd name="connsiteX26" fmla="*/ 31244 w 49173"/>
              <a:gd name="connsiteY26" fmla="*/ 346636 h 778485"/>
              <a:gd name="connsiteX27" fmla="*/ 25267 w 49173"/>
              <a:gd name="connsiteY27" fmla="*/ 376518 h 778485"/>
              <a:gd name="connsiteX28" fmla="*/ 19291 w 49173"/>
              <a:gd name="connsiteY28" fmla="*/ 346636 h 778485"/>
              <a:gd name="connsiteX29" fmla="*/ 37220 w 49173"/>
              <a:gd name="connsiteY29" fmla="*/ 316753 h 778485"/>
              <a:gd name="connsiteX30" fmla="*/ 43197 w 49173"/>
              <a:gd name="connsiteY30" fmla="*/ 334683 h 778485"/>
              <a:gd name="connsiteX31" fmla="*/ 37220 w 49173"/>
              <a:gd name="connsiteY31" fmla="*/ 364565 h 778485"/>
              <a:gd name="connsiteX32" fmla="*/ 13314 w 49173"/>
              <a:gd name="connsiteY32" fmla="*/ 328706 h 778485"/>
              <a:gd name="connsiteX33" fmla="*/ 19291 w 49173"/>
              <a:gd name="connsiteY33" fmla="*/ 245036 h 778485"/>
              <a:gd name="connsiteX34" fmla="*/ 31244 w 49173"/>
              <a:gd name="connsiteY34" fmla="*/ 280895 h 778485"/>
              <a:gd name="connsiteX35" fmla="*/ 37220 w 49173"/>
              <a:gd name="connsiteY35" fmla="*/ 298824 h 778485"/>
              <a:gd name="connsiteX36" fmla="*/ 25267 w 49173"/>
              <a:gd name="connsiteY36" fmla="*/ 280895 h 778485"/>
              <a:gd name="connsiteX37" fmla="*/ 19291 w 49173"/>
              <a:gd name="connsiteY37" fmla="*/ 215153 h 778485"/>
              <a:gd name="connsiteX38" fmla="*/ 1361 w 49173"/>
              <a:gd name="connsiteY38" fmla="*/ 221130 h 778485"/>
              <a:gd name="connsiteX39" fmla="*/ 7338 w 49173"/>
              <a:gd name="connsiteY39" fmla="*/ 179295 h 778485"/>
              <a:gd name="connsiteX40" fmla="*/ 13314 w 49173"/>
              <a:gd name="connsiteY40" fmla="*/ 161365 h 778485"/>
              <a:gd name="connsiteX41" fmla="*/ 31244 w 49173"/>
              <a:gd name="connsiteY41" fmla="*/ 155389 h 778485"/>
              <a:gd name="connsiteX42" fmla="*/ 37220 w 49173"/>
              <a:gd name="connsiteY42" fmla="*/ 179295 h 778485"/>
              <a:gd name="connsiteX43" fmla="*/ 31244 w 49173"/>
              <a:gd name="connsiteY43" fmla="*/ 197224 h 778485"/>
              <a:gd name="connsiteX44" fmla="*/ 25267 w 49173"/>
              <a:gd name="connsiteY44" fmla="*/ 221130 h 778485"/>
              <a:gd name="connsiteX45" fmla="*/ 19291 w 49173"/>
              <a:gd name="connsiteY45" fmla="*/ 125506 h 778485"/>
              <a:gd name="connsiteX46" fmla="*/ 37220 w 49173"/>
              <a:gd name="connsiteY46" fmla="*/ 131483 h 778485"/>
              <a:gd name="connsiteX47" fmla="*/ 31244 w 49173"/>
              <a:gd name="connsiteY47" fmla="*/ 161365 h 778485"/>
              <a:gd name="connsiteX48" fmla="*/ 25267 w 49173"/>
              <a:gd name="connsiteY48" fmla="*/ 143436 h 778485"/>
              <a:gd name="connsiteX49" fmla="*/ 31244 w 49173"/>
              <a:gd name="connsiteY49" fmla="*/ 77695 h 778485"/>
              <a:gd name="connsiteX50" fmla="*/ 37220 w 49173"/>
              <a:gd name="connsiteY50" fmla="*/ 101600 h 778485"/>
              <a:gd name="connsiteX51" fmla="*/ 31244 w 49173"/>
              <a:gd name="connsiteY51" fmla="*/ 143436 h 778485"/>
              <a:gd name="connsiteX52" fmla="*/ 19291 w 49173"/>
              <a:gd name="connsiteY52" fmla="*/ 41836 h 778485"/>
              <a:gd name="connsiteX53" fmla="*/ 31244 w 49173"/>
              <a:gd name="connsiteY53" fmla="*/ 5977 h 778485"/>
              <a:gd name="connsiteX54" fmla="*/ 43197 w 49173"/>
              <a:gd name="connsiteY54" fmla="*/ 41836 h 778485"/>
              <a:gd name="connsiteX55" fmla="*/ 49173 w 49173"/>
              <a:gd name="connsiteY55" fmla="*/ 59765 h 778485"/>
              <a:gd name="connsiteX56" fmla="*/ 31244 w 49173"/>
              <a:gd name="connsiteY56" fmla="*/ 71718 h 778485"/>
              <a:gd name="connsiteX57" fmla="*/ 25267 w 49173"/>
              <a:gd name="connsiteY57" fmla="*/ 47812 h 778485"/>
              <a:gd name="connsiteX58" fmla="*/ 25267 w 49173"/>
              <a:gd name="connsiteY58" fmla="*/ 0 h 77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9173" h="778485">
                <a:moveTo>
                  <a:pt x="19291" y="776942"/>
                </a:moveTo>
                <a:cubicBezTo>
                  <a:pt x="23275" y="764989"/>
                  <a:pt x="18644" y="741083"/>
                  <a:pt x="31244" y="741083"/>
                </a:cubicBezTo>
                <a:cubicBezTo>
                  <a:pt x="43844" y="741083"/>
                  <a:pt x="50186" y="787426"/>
                  <a:pt x="43197" y="776942"/>
                </a:cubicBezTo>
                <a:cubicBezTo>
                  <a:pt x="27260" y="753035"/>
                  <a:pt x="37221" y="762996"/>
                  <a:pt x="13314" y="747059"/>
                </a:cubicBezTo>
                <a:cubicBezTo>
                  <a:pt x="15306" y="731122"/>
                  <a:pt x="11027" y="713020"/>
                  <a:pt x="19291" y="699248"/>
                </a:cubicBezTo>
                <a:cubicBezTo>
                  <a:pt x="22987" y="693089"/>
                  <a:pt x="28032" y="710753"/>
                  <a:pt x="31244" y="717177"/>
                </a:cubicBezTo>
                <a:cubicBezTo>
                  <a:pt x="34061" y="722812"/>
                  <a:pt x="35228" y="729130"/>
                  <a:pt x="37220" y="735106"/>
                </a:cubicBezTo>
                <a:cubicBezTo>
                  <a:pt x="44679" y="705273"/>
                  <a:pt x="52239" y="686478"/>
                  <a:pt x="37220" y="651436"/>
                </a:cubicBezTo>
                <a:cubicBezTo>
                  <a:pt x="34390" y="644834"/>
                  <a:pt x="29251" y="663389"/>
                  <a:pt x="25267" y="669365"/>
                </a:cubicBezTo>
                <a:cubicBezTo>
                  <a:pt x="18025" y="618666"/>
                  <a:pt x="9960" y="582058"/>
                  <a:pt x="25267" y="525930"/>
                </a:cubicBezTo>
                <a:cubicBezTo>
                  <a:pt x="28582" y="513774"/>
                  <a:pt x="37220" y="561789"/>
                  <a:pt x="37220" y="561789"/>
                </a:cubicBezTo>
                <a:cubicBezTo>
                  <a:pt x="35228" y="579718"/>
                  <a:pt x="36949" y="598463"/>
                  <a:pt x="31244" y="615577"/>
                </a:cubicBezTo>
                <a:cubicBezTo>
                  <a:pt x="29252" y="621553"/>
                  <a:pt x="26998" y="603705"/>
                  <a:pt x="25267" y="597648"/>
                </a:cubicBezTo>
                <a:cubicBezTo>
                  <a:pt x="17218" y="569476"/>
                  <a:pt x="18150" y="565752"/>
                  <a:pt x="13314" y="531906"/>
                </a:cubicBezTo>
                <a:cubicBezTo>
                  <a:pt x="15306" y="515969"/>
                  <a:pt x="13326" y="499007"/>
                  <a:pt x="19291" y="484095"/>
                </a:cubicBezTo>
                <a:cubicBezTo>
                  <a:pt x="21631" y="478246"/>
                  <a:pt x="18967" y="502024"/>
                  <a:pt x="25267" y="502024"/>
                </a:cubicBezTo>
                <a:cubicBezTo>
                  <a:pt x="31567" y="502024"/>
                  <a:pt x="29252" y="490071"/>
                  <a:pt x="31244" y="484095"/>
                </a:cubicBezTo>
                <a:cubicBezTo>
                  <a:pt x="29252" y="470150"/>
                  <a:pt x="28030" y="456072"/>
                  <a:pt x="25267" y="442259"/>
                </a:cubicBezTo>
                <a:cubicBezTo>
                  <a:pt x="24032" y="436082"/>
                  <a:pt x="21022" y="418273"/>
                  <a:pt x="19291" y="424330"/>
                </a:cubicBezTo>
                <a:cubicBezTo>
                  <a:pt x="13791" y="443581"/>
                  <a:pt x="15306" y="464173"/>
                  <a:pt x="13314" y="484095"/>
                </a:cubicBezTo>
                <a:cubicBezTo>
                  <a:pt x="249" y="444894"/>
                  <a:pt x="-4396" y="438502"/>
                  <a:pt x="13314" y="376518"/>
                </a:cubicBezTo>
                <a:cubicBezTo>
                  <a:pt x="15045" y="370460"/>
                  <a:pt x="25267" y="380503"/>
                  <a:pt x="31244" y="382495"/>
                </a:cubicBezTo>
                <a:cubicBezTo>
                  <a:pt x="33236" y="388471"/>
                  <a:pt x="37220" y="394124"/>
                  <a:pt x="37220" y="400424"/>
                </a:cubicBezTo>
                <a:cubicBezTo>
                  <a:pt x="37220" y="408638"/>
                  <a:pt x="38078" y="428886"/>
                  <a:pt x="31244" y="424330"/>
                </a:cubicBezTo>
                <a:cubicBezTo>
                  <a:pt x="20761" y="417341"/>
                  <a:pt x="19291" y="388471"/>
                  <a:pt x="19291" y="388471"/>
                </a:cubicBezTo>
                <a:cubicBezTo>
                  <a:pt x="21283" y="368549"/>
                  <a:pt x="19767" y="347957"/>
                  <a:pt x="25267" y="328706"/>
                </a:cubicBezTo>
                <a:cubicBezTo>
                  <a:pt x="26998" y="322648"/>
                  <a:pt x="31244" y="340336"/>
                  <a:pt x="31244" y="346636"/>
                </a:cubicBezTo>
                <a:cubicBezTo>
                  <a:pt x="31244" y="356794"/>
                  <a:pt x="27259" y="366557"/>
                  <a:pt x="25267" y="376518"/>
                </a:cubicBezTo>
                <a:cubicBezTo>
                  <a:pt x="23275" y="366557"/>
                  <a:pt x="19291" y="356794"/>
                  <a:pt x="19291" y="346636"/>
                </a:cubicBezTo>
                <a:cubicBezTo>
                  <a:pt x="19291" y="301288"/>
                  <a:pt x="19428" y="281171"/>
                  <a:pt x="37220" y="316753"/>
                </a:cubicBezTo>
                <a:cubicBezTo>
                  <a:pt x="40038" y="322388"/>
                  <a:pt x="41205" y="328706"/>
                  <a:pt x="43197" y="334683"/>
                </a:cubicBezTo>
                <a:cubicBezTo>
                  <a:pt x="41205" y="344644"/>
                  <a:pt x="47181" y="366557"/>
                  <a:pt x="37220" y="364565"/>
                </a:cubicBezTo>
                <a:cubicBezTo>
                  <a:pt x="23133" y="361747"/>
                  <a:pt x="13314" y="328706"/>
                  <a:pt x="13314" y="328706"/>
                </a:cubicBezTo>
                <a:cubicBezTo>
                  <a:pt x="15306" y="300816"/>
                  <a:pt x="9473" y="271217"/>
                  <a:pt x="19291" y="245036"/>
                </a:cubicBezTo>
                <a:cubicBezTo>
                  <a:pt x="23715" y="233239"/>
                  <a:pt x="27260" y="268942"/>
                  <a:pt x="31244" y="280895"/>
                </a:cubicBezTo>
                <a:cubicBezTo>
                  <a:pt x="33236" y="286871"/>
                  <a:pt x="40714" y="304066"/>
                  <a:pt x="37220" y="298824"/>
                </a:cubicBezTo>
                <a:lnTo>
                  <a:pt x="25267" y="280895"/>
                </a:lnTo>
                <a:cubicBezTo>
                  <a:pt x="23275" y="258981"/>
                  <a:pt x="27463" y="235584"/>
                  <a:pt x="19291" y="215153"/>
                </a:cubicBezTo>
                <a:cubicBezTo>
                  <a:pt x="16951" y="209304"/>
                  <a:pt x="3353" y="227107"/>
                  <a:pt x="1361" y="221130"/>
                </a:cubicBezTo>
                <a:cubicBezTo>
                  <a:pt x="-3094" y="207766"/>
                  <a:pt x="4575" y="193108"/>
                  <a:pt x="7338" y="179295"/>
                </a:cubicBezTo>
                <a:cubicBezTo>
                  <a:pt x="8574" y="173117"/>
                  <a:pt x="8859" y="165820"/>
                  <a:pt x="13314" y="161365"/>
                </a:cubicBezTo>
                <a:cubicBezTo>
                  <a:pt x="17769" y="156910"/>
                  <a:pt x="25267" y="157381"/>
                  <a:pt x="31244" y="155389"/>
                </a:cubicBezTo>
                <a:cubicBezTo>
                  <a:pt x="33236" y="163358"/>
                  <a:pt x="37220" y="171081"/>
                  <a:pt x="37220" y="179295"/>
                </a:cubicBezTo>
                <a:cubicBezTo>
                  <a:pt x="37220" y="185595"/>
                  <a:pt x="32975" y="191167"/>
                  <a:pt x="31244" y="197224"/>
                </a:cubicBezTo>
                <a:cubicBezTo>
                  <a:pt x="28987" y="205122"/>
                  <a:pt x="27259" y="213161"/>
                  <a:pt x="25267" y="221130"/>
                </a:cubicBezTo>
                <a:cubicBezTo>
                  <a:pt x="6983" y="166277"/>
                  <a:pt x="12060" y="197808"/>
                  <a:pt x="19291" y="125506"/>
                </a:cubicBezTo>
                <a:cubicBezTo>
                  <a:pt x="25267" y="127498"/>
                  <a:pt x="35228" y="125507"/>
                  <a:pt x="37220" y="131483"/>
                </a:cubicBezTo>
                <a:cubicBezTo>
                  <a:pt x="40432" y="141120"/>
                  <a:pt x="38427" y="154182"/>
                  <a:pt x="31244" y="161365"/>
                </a:cubicBezTo>
                <a:cubicBezTo>
                  <a:pt x="26789" y="165820"/>
                  <a:pt x="27259" y="149412"/>
                  <a:pt x="25267" y="143436"/>
                </a:cubicBezTo>
                <a:cubicBezTo>
                  <a:pt x="27259" y="121522"/>
                  <a:pt x="25199" y="98852"/>
                  <a:pt x="31244" y="77695"/>
                </a:cubicBezTo>
                <a:cubicBezTo>
                  <a:pt x="33500" y="69797"/>
                  <a:pt x="37220" y="93386"/>
                  <a:pt x="37220" y="101600"/>
                </a:cubicBezTo>
                <a:cubicBezTo>
                  <a:pt x="37220" y="115687"/>
                  <a:pt x="33236" y="129491"/>
                  <a:pt x="31244" y="143436"/>
                </a:cubicBezTo>
                <a:cubicBezTo>
                  <a:pt x="-4555" y="107637"/>
                  <a:pt x="6419" y="127644"/>
                  <a:pt x="19291" y="41836"/>
                </a:cubicBezTo>
                <a:cubicBezTo>
                  <a:pt x="21160" y="29376"/>
                  <a:pt x="31244" y="5977"/>
                  <a:pt x="31244" y="5977"/>
                </a:cubicBezTo>
                <a:lnTo>
                  <a:pt x="43197" y="41836"/>
                </a:lnTo>
                <a:lnTo>
                  <a:pt x="49173" y="59765"/>
                </a:lnTo>
                <a:cubicBezTo>
                  <a:pt x="43197" y="63749"/>
                  <a:pt x="37668" y="74930"/>
                  <a:pt x="31244" y="71718"/>
                </a:cubicBezTo>
                <a:cubicBezTo>
                  <a:pt x="23897" y="68045"/>
                  <a:pt x="25949" y="55998"/>
                  <a:pt x="25267" y="47812"/>
                </a:cubicBezTo>
                <a:cubicBezTo>
                  <a:pt x="23943" y="31930"/>
                  <a:pt x="25267" y="15937"/>
                  <a:pt x="25267" y="0"/>
                </a:cubicBez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7667"/>
            <a:endParaRPr lang="en-CA" sz="211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9D6821F3-5FC1-42C5-869E-FF7E067474D6}"/>
              </a:ext>
            </a:extLst>
          </p:cNvPr>
          <p:cNvSpPr/>
          <p:nvPr/>
        </p:nvSpPr>
        <p:spPr>
          <a:xfrm>
            <a:off x="1241672" y="6627543"/>
            <a:ext cx="57827" cy="915491"/>
          </a:xfrm>
          <a:custGeom>
            <a:avLst/>
            <a:gdLst>
              <a:gd name="connsiteX0" fmla="*/ 19291 w 49173"/>
              <a:gd name="connsiteY0" fmla="*/ 776942 h 778485"/>
              <a:gd name="connsiteX1" fmla="*/ 31244 w 49173"/>
              <a:gd name="connsiteY1" fmla="*/ 741083 h 778485"/>
              <a:gd name="connsiteX2" fmla="*/ 43197 w 49173"/>
              <a:gd name="connsiteY2" fmla="*/ 776942 h 778485"/>
              <a:gd name="connsiteX3" fmla="*/ 13314 w 49173"/>
              <a:gd name="connsiteY3" fmla="*/ 747059 h 778485"/>
              <a:gd name="connsiteX4" fmla="*/ 19291 w 49173"/>
              <a:gd name="connsiteY4" fmla="*/ 699248 h 778485"/>
              <a:gd name="connsiteX5" fmla="*/ 31244 w 49173"/>
              <a:gd name="connsiteY5" fmla="*/ 717177 h 778485"/>
              <a:gd name="connsiteX6" fmla="*/ 37220 w 49173"/>
              <a:gd name="connsiteY6" fmla="*/ 735106 h 778485"/>
              <a:gd name="connsiteX7" fmla="*/ 37220 w 49173"/>
              <a:gd name="connsiteY7" fmla="*/ 651436 h 778485"/>
              <a:gd name="connsiteX8" fmla="*/ 25267 w 49173"/>
              <a:gd name="connsiteY8" fmla="*/ 669365 h 778485"/>
              <a:gd name="connsiteX9" fmla="*/ 25267 w 49173"/>
              <a:gd name="connsiteY9" fmla="*/ 525930 h 778485"/>
              <a:gd name="connsiteX10" fmla="*/ 37220 w 49173"/>
              <a:gd name="connsiteY10" fmla="*/ 561789 h 778485"/>
              <a:gd name="connsiteX11" fmla="*/ 31244 w 49173"/>
              <a:gd name="connsiteY11" fmla="*/ 615577 h 778485"/>
              <a:gd name="connsiteX12" fmla="*/ 25267 w 49173"/>
              <a:gd name="connsiteY12" fmla="*/ 597648 h 778485"/>
              <a:gd name="connsiteX13" fmla="*/ 13314 w 49173"/>
              <a:gd name="connsiteY13" fmla="*/ 531906 h 778485"/>
              <a:gd name="connsiteX14" fmla="*/ 19291 w 49173"/>
              <a:gd name="connsiteY14" fmla="*/ 484095 h 778485"/>
              <a:gd name="connsiteX15" fmla="*/ 25267 w 49173"/>
              <a:gd name="connsiteY15" fmla="*/ 502024 h 778485"/>
              <a:gd name="connsiteX16" fmla="*/ 31244 w 49173"/>
              <a:gd name="connsiteY16" fmla="*/ 484095 h 778485"/>
              <a:gd name="connsiteX17" fmla="*/ 25267 w 49173"/>
              <a:gd name="connsiteY17" fmla="*/ 442259 h 778485"/>
              <a:gd name="connsiteX18" fmla="*/ 19291 w 49173"/>
              <a:gd name="connsiteY18" fmla="*/ 424330 h 778485"/>
              <a:gd name="connsiteX19" fmla="*/ 13314 w 49173"/>
              <a:gd name="connsiteY19" fmla="*/ 484095 h 778485"/>
              <a:gd name="connsiteX20" fmla="*/ 13314 w 49173"/>
              <a:gd name="connsiteY20" fmla="*/ 376518 h 778485"/>
              <a:gd name="connsiteX21" fmla="*/ 31244 w 49173"/>
              <a:gd name="connsiteY21" fmla="*/ 382495 h 778485"/>
              <a:gd name="connsiteX22" fmla="*/ 37220 w 49173"/>
              <a:gd name="connsiteY22" fmla="*/ 400424 h 778485"/>
              <a:gd name="connsiteX23" fmla="*/ 31244 w 49173"/>
              <a:gd name="connsiteY23" fmla="*/ 424330 h 778485"/>
              <a:gd name="connsiteX24" fmla="*/ 19291 w 49173"/>
              <a:gd name="connsiteY24" fmla="*/ 388471 h 778485"/>
              <a:gd name="connsiteX25" fmla="*/ 25267 w 49173"/>
              <a:gd name="connsiteY25" fmla="*/ 328706 h 778485"/>
              <a:gd name="connsiteX26" fmla="*/ 31244 w 49173"/>
              <a:gd name="connsiteY26" fmla="*/ 346636 h 778485"/>
              <a:gd name="connsiteX27" fmla="*/ 25267 w 49173"/>
              <a:gd name="connsiteY27" fmla="*/ 376518 h 778485"/>
              <a:gd name="connsiteX28" fmla="*/ 19291 w 49173"/>
              <a:gd name="connsiteY28" fmla="*/ 346636 h 778485"/>
              <a:gd name="connsiteX29" fmla="*/ 37220 w 49173"/>
              <a:gd name="connsiteY29" fmla="*/ 316753 h 778485"/>
              <a:gd name="connsiteX30" fmla="*/ 43197 w 49173"/>
              <a:gd name="connsiteY30" fmla="*/ 334683 h 778485"/>
              <a:gd name="connsiteX31" fmla="*/ 37220 w 49173"/>
              <a:gd name="connsiteY31" fmla="*/ 364565 h 778485"/>
              <a:gd name="connsiteX32" fmla="*/ 13314 w 49173"/>
              <a:gd name="connsiteY32" fmla="*/ 328706 h 778485"/>
              <a:gd name="connsiteX33" fmla="*/ 19291 w 49173"/>
              <a:gd name="connsiteY33" fmla="*/ 245036 h 778485"/>
              <a:gd name="connsiteX34" fmla="*/ 31244 w 49173"/>
              <a:gd name="connsiteY34" fmla="*/ 280895 h 778485"/>
              <a:gd name="connsiteX35" fmla="*/ 37220 w 49173"/>
              <a:gd name="connsiteY35" fmla="*/ 298824 h 778485"/>
              <a:gd name="connsiteX36" fmla="*/ 25267 w 49173"/>
              <a:gd name="connsiteY36" fmla="*/ 280895 h 778485"/>
              <a:gd name="connsiteX37" fmla="*/ 19291 w 49173"/>
              <a:gd name="connsiteY37" fmla="*/ 215153 h 778485"/>
              <a:gd name="connsiteX38" fmla="*/ 1361 w 49173"/>
              <a:gd name="connsiteY38" fmla="*/ 221130 h 778485"/>
              <a:gd name="connsiteX39" fmla="*/ 7338 w 49173"/>
              <a:gd name="connsiteY39" fmla="*/ 179295 h 778485"/>
              <a:gd name="connsiteX40" fmla="*/ 13314 w 49173"/>
              <a:gd name="connsiteY40" fmla="*/ 161365 h 778485"/>
              <a:gd name="connsiteX41" fmla="*/ 31244 w 49173"/>
              <a:gd name="connsiteY41" fmla="*/ 155389 h 778485"/>
              <a:gd name="connsiteX42" fmla="*/ 37220 w 49173"/>
              <a:gd name="connsiteY42" fmla="*/ 179295 h 778485"/>
              <a:gd name="connsiteX43" fmla="*/ 31244 w 49173"/>
              <a:gd name="connsiteY43" fmla="*/ 197224 h 778485"/>
              <a:gd name="connsiteX44" fmla="*/ 25267 w 49173"/>
              <a:gd name="connsiteY44" fmla="*/ 221130 h 778485"/>
              <a:gd name="connsiteX45" fmla="*/ 19291 w 49173"/>
              <a:gd name="connsiteY45" fmla="*/ 125506 h 778485"/>
              <a:gd name="connsiteX46" fmla="*/ 37220 w 49173"/>
              <a:gd name="connsiteY46" fmla="*/ 131483 h 778485"/>
              <a:gd name="connsiteX47" fmla="*/ 31244 w 49173"/>
              <a:gd name="connsiteY47" fmla="*/ 161365 h 778485"/>
              <a:gd name="connsiteX48" fmla="*/ 25267 w 49173"/>
              <a:gd name="connsiteY48" fmla="*/ 143436 h 778485"/>
              <a:gd name="connsiteX49" fmla="*/ 31244 w 49173"/>
              <a:gd name="connsiteY49" fmla="*/ 77695 h 778485"/>
              <a:gd name="connsiteX50" fmla="*/ 37220 w 49173"/>
              <a:gd name="connsiteY50" fmla="*/ 101600 h 778485"/>
              <a:gd name="connsiteX51" fmla="*/ 31244 w 49173"/>
              <a:gd name="connsiteY51" fmla="*/ 143436 h 778485"/>
              <a:gd name="connsiteX52" fmla="*/ 19291 w 49173"/>
              <a:gd name="connsiteY52" fmla="*/ 41836 h 778485"/>
              <a:gd name="connsiteX53" fmla="*/ 31244 w 49173"/>
              <a:gd name="connsiteY53" fmla="*/ 5977 h 778485"/>
              <a:gd name="connsiteX54" fmla="*/ 43197 w 49173"/>
              <a:gd name="connsiteY54" fmla="*/ 41836 h 778485"/>
              <a:gd name="connsiteX55" fmla="*/ 49173 w 49173"/>
              <a:gd name="connsiteY55" fmla="*/ 59765 h 778485"/>
              <a:gd name="connsiteX56" fmla="*/ 31244 w 49173"/>
              <a:gd name="connsiteY56" fmla="*/ 71718 h 778485"/>
              <a:gd name="connsiteX57" fmla="*/ 25267 w 49173"/>
              <a:gd name="connsiteY57" fmla="*/ 47812 h 778485"/>
              <a:gd name="connsiteX58" fmla="*/ 25267 w 49173"/>
              <a:gd name="connsiteY58" fmla="*/ 0 h 77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9173" h="778485">
                <a:moveTo>
                  <a:pt x="19291" y="776942"/>
                </a:moveTo>
                <a:cubicBezTo>
                  <a:pt x="23275" y="764989"/>
                  <a:pt x="18644" y="741083"/>
                  <a:pt x="31244" y="741083"/>
                </a:cubicBezTo>
                <a:cubicBezTo>
                  <a:pt x="43844" y="741083"/>
                  <a:pt x="50186" y="787426"/>
                  <a:pt x="43197" y="776942"/>
                </a:cubicBezTo>
                <a:cubicBezTo>
                  <a:pt x="27260" y="753035"/>
                  <a:pt x="37221" y="762996"/>
                  <a:pt x="13314" y="747059"/>
                </a:cubicBezTo>
                <a:cubicBezTo>
                  <a:pt x="15306" y="731122"/>
                  <a:pt x="11027" y="713020"/>
                  <a:pt x="19291" y="699248"/>
                </a:cubicBezTo>
                <a:cubicBezTo>
                  <a:pt x="22987" y="693089"/>
                  <a:pt x="28032" y="710753"/>
                  <a:pt x="31244" y="717177"/>
                </a:cubicBezTo>
                <a:cubicBezTo>
                  <a:pt x="34061" y="722812"/>
                  <a:pt x="35228" y="729130"/>
                  <a:pt x="37220" y="735106"/>
                </a:cubicBezTo>
                <a:cubicBezTo>
                  <a:pt x="44679" y="705273"/>
                  <a:pt x="52239" y="686478"/>
                  <a:pt x="37220" y="651436"/>
                </a:cubicBezTo>
                <a:cubicBezTo>
                  <a:pt x="34390" y="644834"/>
                  <a:pt x="29251" y="663389"/>
                  <a:pt x="25267" y="669365"/>
                </a:cubicBezTo>
                <a:cubicBezTo>
                  <a:pt x="18025" y="618666"/>
                  <a:pt x="9960" y="582058"/>
                  <a:pt x="25267" y="525930"/>
                </a:cubicBezTo>
                <a:cubicBezTo>
                  <a:pt x="28582" y="513774"/>
                  <a:pt x="37220" y="561789"/>
                  <a:pt x="37220" y="561789"/>
                </a:cubicBezTo>
                <a:cubicBezTo>
                  <a:pt x="35228" y="579718"/>
                  <a:pt x="36949" y="598463"/>
                  <a:pt x="31244" y="615577"/>
                </a:cubicBezTo>
                <a:cubicBezTo>
                  <a:pt x="29252" y="621553"/>
                  <a:pt x="26998" y="603705"/>
                  <a:pt x="25267" y="597648"/>
                </a:cubicBezTo>
                <a:cubicBezTo>
                  <a:pt x="17218" y="569476"/>
                  <a:pt x="18150" y="565752"/>
                  <a:pt x="13314" y="531906"/>
                </a:cubicBezTo>
                <a:cubicBezTo>
                  <a:pt x="15306" y="515969"/>
                  <a:pt x="13326" y="499007"/>
                  <a:pt x="19291" y="484095"/>
                </a:cubicBezTo>
                <a:cubicBezTo>
                  <a:pt x="21631" y="478246"/>
                  <a:pt x="18967" y="502024"/>
                  <a:pt x="25267" y="502024"/>
                </a:cubicBezTo>
                <a:cubicBezTo>
                  <a:pt x="31567" y="502024"/>
                  <a:pt x="29252" y="490071"/>
                  <a:pt x="31244" y="484095"/>
                </a:cubicBezTo>
                <a:cubicBezTo>
                  <a:pt x="29252" y="470150"/>
                  <a:pt x="28030" y="456072"/>
                  <a:pt x="25267" y="442259"/>
                </a:cubicBezTo>
                <a:cubicBezTo>
                  <a:pt x="24032" y="436082"/>
                  <a:pt x="21022" y="418273"/>
                  <a:pt x="19291" y="424330"/>
                </a:cubicBezTo>
                <a:cubicBezTo>
                  <a:pt x="13791" y="443581"/>
                  <a:pt x="15306" y="464173"/>
                  <a:pt x="13314" y="484095"/>
                </a:cubicBezTo>
                <a:cubicBezTo>
                  <a:pt x="249" y="444894"/>
                  <a:pt x="-4396" y="438502"/>
                  <a:pt x="13314" y="376518"/>
                </a:cubicBezTo>
                <a:cubicBezTo>
                  <a:pt x="15045" y="370460"/>
                  <a:pt x="25267" y="380503"/>
                  <a:pt x="31244" y="382495"/>
                </a:cubicBezTo>
                <a:cubicBezTo>
                  <a:pt x="33236" y="388471"/>
                  <a:pt x="37220" y="394124"/>
                  <a:pt x="37220" y="400424"/>
                </a:cubicBezTo>
                <a:cubicBezTo>
                  <a:pt x="37220" y="408638"/>
                  <a:pt x="38078" y="428886"/>
                  <a:pt x="31244" y="424330"/>
                </a:cubicBezTo>
                <a:cubicBezTo>
                  <a:pt x="20761" y="417341"/>
                  <a:pt x="19291" y="388471"/>
                  <a:pt x="19291" y="388471"/>
                </a:cubicBezTo>
                <a:cubicBezTo>
                  <a:pt x="21283" y="368549"/>
                  <a:pt x="19767" y="347957"/>
                  <a:pt x="25267" y="328706"/>
                </a:cubicBezTo>
                <a:cubicBezTo>
                  <a:pt x="26998" y="322648"/>
                  <a:pt x="31244" y="340336"/>
                  <a:pt x="31244" y="346636"/>
                </a:cubicBezTo>
                <a:cubicBezTo>
                  <a:pt x="31244" y="356794"/>
                  <a:pt x="27259" y="366557"/>
                  <a:pt x="25267" y="376518"/>
                </a:cubicBezTo>
                <a:cubicBezTo>
                  <a:pt x="23275" y="366557"/>
                  <a:pt x="19291" y="356794"/>
                  <a:pt x="19291" y="346636"/>
                </a:cubicBezTo>
                <a:cubicBezTo>
                  <a:pt x="19291" y="301288"/>
                  <a:pt x="19428" y="281171"/>
                  <a:pt x="37220" y="316753"/>
                </a:cubicBezTo>
                <a:cubicBezTo>
                  <a:pt x="40038" y="322388"/>
                  <a:pt x="41205" y="328706"/>
                  <a:pt x="43197" y="334683"/>
                </a:cubicBezTo>
                <a:cubicBezTo>
                  <a:pt x="41205" y="344644"/>
                  <a:pt x="47181" y="366557"/>
                  <a:pt x="37220" y="364565"/>
                </a:cubicBezTo>
                <a:cubicBezTo>
                  <a:pt x="23133" y="361747"/>
                  <a:pt x="13314" y="328706"/>
                  <a:pt x="13314" y="328706"/>
                </a:cubicBezTo>
                <a:cubicBezTo>
                  <a:pt x="15306" y="300816"/>
                  <a:pt x="9473" y="271217"/>
                  <a:pt x="19291" y="245036"/>
                </a:cubicBezTo>
                <a:cubicBezTo>
                  <a:pt x="23715" y="233239"/>
                  <a:pt x="27260" y="268942"/>
                  <a:pt x="31244" y="280895"/>
                </a:cubicBezTo>
                <a:cubicBezTo>
                  <a:pt x="33236" y="286871"/>
                  <a:pt x="40714" y="304066"/>
                  <a:pt x="37220" y="298824"/>
                </a:cubicBezTo>
                <a:lnTo>
                  <a:pt x="25267" y="280895"/>
                </a:lnTo>
                <a:cubicBezTo>
                  <a:pt x="23275" y="258981"/>
                  <a:pt x="27463" y="235584"/>
                  <a:pt x="19291" y="215153"/>
                </a:cubicBezTo>
                <a:cubicBezTo>
                  <a:pt x="16951" y="209304"/>
                  <a:pt x="3353" y="227107"/>
                  <a:pt x="1361" y="221130"/>
                </a:cubicBezTo>
                <a:cubicBezTo>
                  <a:pt x="-3094" y="207766"/>
                  <a:pt x="4575" y="193108"/>
                  <a:pt x="7338" y="179295"/>
                </a:cubicBezTo>
                <a:cubicBezTo>
                  <a:pt x="8574" y="173117"/>
                  <a:pt x="8859" y="165820"/>
                  <a:pt x="13314" y="161365"/>
                </a:cubicBezTo>
                <a:cubicBezTo>
                  <a:pt x="17769" y="156910"/>
                  <a:pt x="25267" y="157381"/>
                  <a:pt x="31244" y="155389"/>
                </a:cubicBezTo>
                <a:cubicBezTo>
                  <a:pt x="33236" y="163358"/>
                  <a:pt x="37220" y="171081"/>
                  <a:pt x="37220" y="179295"/>
                </a:cubicBezTo>
                <a:cubicBezTo>
                  <a:pt x="37220" y="185595"/>
                  <a:pt x="32975" y="191167"/>
                  <a:pt x="31244" y="197224"/>
                </a:cubicBezTo>
                <a:cubicBezTo>
                  <a:pt x="28987" y="205122"/>
                  <a:pt x="27259" y="213161"/>
                  <a:pt x="25267" y="221130"/>
                </a:cubicBezTo>
                <a:cubicBezTo>
                  <a:pt x="6983" y="166277"/>
                  <a:pt x="12060" y="197808"/>
                  <a:pt x="19291" y="125506"/>
                </a:cubicBezTo>
                <a:cubicBezTo>
                  <a:pt x="25267" y="127498"/>
                  <a:pt x="35228" y="125507"/>
                  <a:pt x="37220" y="131483"/>
                </a:cubicBezTo>
                <a:cubicBezTo>
                  <a:pt x="40432" y="141120"/>
                  <a:pt x="38427" y="154182"/>
                  <a:pt x="31244" y="161365"/>
                </a:cubicBezTo>
                <a:cubicBezTo>
                  <a:pt x="26789" y="165820"/>
                  <a:pt x="27259" y="149412"/>
                  <a:pt x="25267" y="143436"/>
                </a:cubicBezTo>
                <a:cubicBezTo>
                  <a:pt x="27259" y="121522"/>
                  <a:pt x="25199" y="98852"/>
                  <a:pt x="31244" y="77695"/>
                </a:cubicBezTo>
                <a:cubicBezTo>
                  <a:pt x="33500" y="69797"/>
                  <a:pt x="37220" y="93386"/>
                  <a:pt x="37220" y="101600"/>
                </a:cubicBezTo>
                <a:cubicBezTo>
                  <a:pt x="37220" y="115687"/>
                  <a:pt x="33236" y="129491"/>
                  <a:pt x="31244" y="143436"/>
                </a:cubicBezTo>
                <a:cubicBezTo>
                  <a:pt x="-4555" y="107637"/>
                  <a:pt x="6419" y="127644"/>
                  <a:pt x="19291" y="41836"/>
                </a:cubicBezTo>
                <a:cubicBezTo>
                  <a:pt x="21160" y="29376"/>
                  <a:pt x="31244" y="5977"/>
                  <a:pt x="31244" y="5977"/>
                </a:cubicBezTo>
                <a:lnTo>
                  <a:pt x="43197" y="41836"/>
                </a:lnTo>
                <a:lnTo>
                  <a:pt x="49173" y="59765"/>
                </a:lnTo>
                <a:cubicBezTo>
                  <a:pt x="43197" y="63749"/>
                  <a:pt x="37668" y="74930"/>
                  <a:pt x="31244" y="71718"/>
                </a:cubicBezTo>
                <a:cubicBezTo>
                  <a:pt x="23897" y="68045"/>
                  <a:pt x="25949" y="55998"/>
                  <a:pt x="25267" y="47812"/>
                </a:cubicBezTo>
                <a:cubicBezTo>
                  <a:pt x="23943" y="31930"/>
                  <a:pt x="25267" y="15937"/>
                  <a:pt x="25267" y="0"/>
                </a:cubicBez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7667"/>
            <a:endParaRPr lang="en-CA" sz="211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110690BB-430F-424E-B6DA-93217E82C620}"/>
              </a:ext>
            </a:extLst>
          </p:cNvPr>
          <p:cNvSpPr/>
          <p:nvPr/>
        </p:nvSpPr>
        <p:spPr>
          <a:xfrm>
            <a:off x="1139043" y="4857712"/>
            <a:ext cx="57827" cy="915491"/>
          </a:xfrm>
          <a:custGeom>
            <a:avLst/>
            <a:gdLst>
              <a:gd name="connsiteX0" fmla="*/ 19291 w 49173"/>
              <a:gd name="connsiteY0" fmla="*/ 776942 h 778485"/>
              <a:gd name="connsiteX1" fmla="*/ 31244 w 49173"/>
              <a:gd name="connsiteY1" fmla="*/ 741083 h 778485"/>
              <a:gd name="connsiteX2" fmla="*/ 43197 w 49173"/>
              <a:gd name="connsiteY2" fmla="*/ 776942 h 778485"/>
              <a:gd name="connsiteX3" fmla="*/ 13314 w 49173"/>
              <a:gd name="connsiteY3" fmla="*/ 747059 h 778485"/>
              <a:gd name="connsiteX4" fmla="*/ 19291 w 49173"/>
              <a:gd name="connsiteY4" fmla="*/ 699248 h 778485"/>
              <a:gd name="connsiteX5" fmla="*/ 31244 w 49173"/>
              <a:gd name="connsiteY5" fmla="*/ 717177 h 778485"/>
              <a:gd name="connsiteX6" fmla="*/ 37220 w 49173"/>
              <a:gd name="connsiteY6" fmla="*/ 735106 h 778485"/>
              <a:gd name="connsiteX7" fmla="*/ 37220 w 49173"/>
              <a:gd name="connsiteY7" fmla="*/ 651436 h 778485"/>
              <a:gd name="connsiteX8" fmla="*/ 25267 w 49173"/>
              <a:gd name="connsiteY8" fmla="*/ 669365 h 778485"/>
              <a:gd name="connsiteX9" fmla="*/ 25267 w 49173"/>
              <a:gd name="connsiteY9" fmla="*/ 525930 h 778485"/>
              <a:gd name="connsiteX10" fmla="*/ 37220 w 49173"/>
              <a:gd name="connsiteY10" fmla="*/ 561789 h 778485"/>
              <a:gd name="connsiteX11" fmla="*/ 31244 w 49173"/>
              <a:gd name="connsiteY11" fmla="*/ 615577 h 778485"/>
              <a:gd name="connsiteX12" fmla="*/ 25267 w 49173"/>
              <a:gd name="connsiteY12" fmla="*/ 597648 h 778485"/>
              <a:gd name="connsiteX13" fmla="*/ 13314 w 49173"/>
              <a:gd name="connsiteY13" fmla="*/ 531906 h 778485"/>
              <a:gd name="connsiteX14" fmla="*/ 19291 w 49173"/>
              <a:gd name="connsiteY14" fmla="*/ 484095 h 778485"/>
              <a:gd name="connsiteX15" fmla="*/ 25267 w 49173"/>
              <a:gd name="connsiteY15" fmla="*/ 502024 h 778485"/>
              <a:gd name="connsiteX16" fmla="*/ 31244 w 49173"/>
              <a:gd name="connsiteY16" fmla="*/ 484095 h 778485"/>
              <a:gd name="connsiteX17" fmla="*/ 25267 w 49173"/>
              <a:gd name="connsiteY17" fmla="*/ 442259 h 778485"/>
              <a:gd name="connsiteX18" fmla="*/ 19291 w 49173"/>
              <a:gd name="connsiteY18" fmla="*/ 424330 h 778485"/>
              <a:gd name="connsiteX19" fmla="*/ 13314 w 49173"/>
              <a:gd name="connsiteY19" fmla="*/ 484095 h 778485"/>
              <a:gd name="connsiteX20" fmla="*/ 13314 w 49173"/>
              <a:gd name="connsiteY20" fmla="*/ 376518 h 778485"/>
              <a:gd name="connsiteX21" fmla="*/ 31244 w 49173"/>
              <a:gd name="connsiteY21" fmla="*/ 382495 h 778485"/>
              <a:gd name="connsiteX22" fmla="*/ 37220 w 49173"/>
              <a:gd name="connsiteY22" fmla="*/ 400424 h 778485"/>
              <a:gd name="connsiteX23" fmla="*/ 31244 w 49173"/>
              <a:gd name="connsiteY23" fmla="*/ 424330 h 778485"/>
              <a:gd name="connsiteX24" fmla="*/ 19291 w 49173"/>
              <a:gd name="connsiteY24" fmla="*/ 388471 h 778485"/>
              <a:gd name="connsiteX25" fmla="*/ 25267 w 49173"/>
              <a:gd name="connsiteY25" fmla="*/ 328706 h 778485"/>
              <a:gd name="connsiteX26" fmla="*/ 31244 w 49173"/>
              <a:gd name="connsiteY26" fmla="*/ 346636 h 778485"/>
              <a:gd name="connsiteX27" fmla="*/ 25267 w 49173"/>
              <a:gd name="connsiteY27" fmla="*/ 376518 h 778485"/>
              <a:gd name="connsiteX28" fmla="*/ 19291 w 49173"/>
              <a:gd name="connsiteY28" fmla="*/ 346636 h 778485"/>
              <a:gd name="connsiteX29" fmla="*/ 37220 w 49173"/>
              <a:gd name="connsiteY29" fmla="*/ 316753 h 778485"/>
              <a:gd name="connsiteX30" fmla="*/ 43197 w 49173"/>
              <a:gd name="connsiteY30" fmla="*/ 334683 h 778485"/>
              <a:gd name="connsiteX31" fmla="*/ 37220 w 49173"/>
              <a:gd name="connsiteY31" fmla="*/ 364565 h 778485"/>
              <a:gd name="connsiteX32" fmla="*/ 13314 w 49173"/>
              <a:gd name="connsiteY32" fmla="*/ 328706 h 778485"/>
              <a:gd name="connsiteX33" fmla="*/ 19291 w 49173"/>
              <a:gd name="connsiteY33" fmla="*/ 245036 h 778485"/>
              <a:gd name="connsiteX34" fmla="*/ 31244 w 49173"/>
              <a:gd name="connsiteY34" fmla="*/ 280895 h 778485"/>
              <a:gd name="connsiteX35" fmla="*/ 37220 w 49173"/>
              <a:gd name="connsiteY35" fmla="*/ 298824 h 778485"/>
              <a:gd name="connsiteX36" fmla="*/ 25267 w 49173"/>
              <a:gd name="connsiteY36" fmla="*/ 280895 h 778485"/>
              <a:gd name="connsiteX37" fmla="*/ 19291 w 49173"/>
              <a:gd name="connsiteY37" fmla="*/ 215153 h 778485"/>
              <a:gd name="connsiteX38" fmla="*/ 1361 w 49173"/>
              <a:gd name="connsiteY38" fmla="*/ 221130 h 778485"/>
              <a:gd name="connsiteX39" fmla="*/ 7338 w 49173"/>
              <a:gd name="connsiteY39" fmla="*/ 179295 h 778485"/>
              <a:gd name="connsiteX40" fmla="*/ 13314 w 49173"/>
              <a:gd name="connsiteY40" fmla="*/ 161365 h 778485"/>
              <a:gd name="connsiteX41" fmla="*/ 31244 w 49173"/>
              <a:gd name="connsiteY41" fmla="*/ 155389 h 778485"/>
              <a:gd name="connsiteX42" fmla="*/ 37220 w 49173"/>
              <a:gd name="connsiteY42" fmla="*/ 179295 h 778485"/>
              <a:gd name="connsiteX43" fmla="*/ 31244 w 49173"/>
              <a:gd name="connsiteY43" fmla="*/ 197224 h 778485"/>
              <a:gd name="connsiteX44" fmla="*/ 25267 w 49173"/>
              <a:gd name="connsiteY44" fmla="*/ 221130 h 778485"/>
              <a:gd name="connsiteX45" fmla="*/ 19291 w 49173"/>
              <a:gd name="connsiteY45" fmla="*/ 125506 h 778485"/>
              <a:gd name="connsiteX46" fmla="*/ 37220 w 49173"/>
              <a:gd name="connsiteY46" fmla="*/ 131483 h 778485"/>
              <a:gd name="connsiteX47" fmla="*/ 31244 w 49173"/>
              <a:gd name="connsiteY47" fmla="*/ 161365 h 778485"/>
              <a:gd name="connsiteX48" fmla="*/ 25267 w 49173"/>
              <a:gd name="connsiteY48" fmla="*/ 143436 h 778485"/>
              <a:gd name="connsiteX49" fmla="*/ 31244 w 49173"/>
              <a:gd name="connsiteY49" fmla="*/ 77695 h 778485"/>
              <a:gd name="connsiteX50" fmla="*/ 37220 w 49173"/>
              <a:gd name="connsiteY50" fmla="*/ 101600 h 778485"/>
              <a:gd name="connsiteX51" fmla="*/ 31244 w 49173"/>
              <a:gd name="connsiteY51" fmla="*/ 143436 h 778485"/>
              <a:gd name="connsiteX52" fmla="*/ 19291 w 49173"/>
              <a:gd name="connsiteY52" fmla="*/ 41836 h 778485"/>
              <a:gd name="connsiteX53" fmla="*/ 31244 w 49173"/>
              <a:gd name="connsiteY53" fmla="*/ 5977 h 778485"/>
              <a:gd name="connsiteX54" fmla="*/ 43197 w 49173"/>
              <a:gd name="connsiteY54" fmla="*/ 41836 h 778485"/>
              <a:gd name="connsiteX55" fmla="*/ 49173 w 49173"/>
              <a:gd name="connsiteY55" fmla="*/ 59765 h 778485"/>
              <a:gd name="connsiteX56" fmla="*/ 31244 w 49173"/>
              <a:gd name="connsiteY56" fmla="*/ 71718 h 778485"/>
              <a:gd name="connsiteX57" fmla="*/ 25267 w 49173"/>
              <a:gd name="connsiteY57" fmla="*/ 47812 h 778485"/>
              <a:gd name="connsiteX58" fmla="*/ 25267 w 49173"/>
              <a:gd name="connsiteY58" fmla="*/ 0 h 77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9173" h="778485">
                <a:moveTo>
                  <a:pt x="19291" y="776942"/>
                </a:moveTo>
                <a:cubicBezTo>
                  <a:pt x="23275" y="764989"/>
                  <a:pt x="18644" y="741083"/>
                  <a:pt x="31244" y="741083"/>
                </a:cubicBezTo>
                <a:cubicBezTo>
                  <a:pt x="43844" y="741083"/>
                  <a:pt x="50186" y="787426"/>
                  <a:pt x="43197" y="776942"/>
                </a:cubicBezTo>
                <a:cubicBezTo>
                  <a:pt x="27260" y="753035"/>
                  <a:pt x="37221" y="762996"/>
                  <a:pt x="13314" y="747059"/>
                </a:cubicBezTo>
                <a:cubicBezTo>
                  <a:pt x="15306" y="731122"/>
                  <a:pt x="11027" y="713020"/>
                  <a:pt x="19291" y="699248"/>
                </a:cubicBezTo>
                <a:cubicBezTo>
                  <a:pt x="22987" y="693089"/>
                  <a:pt x="28032" y="710753"/>
                  <a:pt x="31244" y="717177"/>
                </a:cubicBezTo>
                <a:cubicBezTo>
                  <a:pt x="34061" y="722812"/>
                  <a:pt x="35228" y="729130"/>
                  <a:pt x="37220" y="735106"/>
                </a:cubicBezTo>
                <a:cubicBezTo>
                  <a:pt x="44679" y="705273"/>
                  <a:pt x="52239" y="686478"/>
                  <a:pt x="37220" y="651436"/>
                </a:cubicBezTo>
                <a:cubicBezTo>
                  <a:pt x="34390" y="644834"/>
                  <a:pt x="29251" y="663389"/>
                  <a:pt x="25267" y="669365"/>
                </a:cubicBezTo>
                <a:cubicBezTo>
                  <a:pt x="18025" y="618666"/>
                  <a:pt x="9960" y="582058"/>
                  <a:pt x="25267" y="525930"/>
                </a:cubicBezTo>
                <a:cubicBezTo>
                  <a:pt x="28582" y="513774"/>
                  <a:pt x="37220" y="561789"/>
                  <a:pt x="37220" y="561789"/>
                </a:cubicBezTo>
                <a:cubicBezTo>
                  <a:pt x="35228" y="579718"/>
                  <a:pt x="36949" y="598463"/>
                  <a:pt x="31244" y="615577"/>
                </a:cubicBezTo>
                <a:cubicBezTo>
                  <a:pt x="29252" y="621553"/>
                  <a:pt x="26998" y="603705"/>
                  <a:pt x="25267" y="597648"/>
                </a:cubicBezTo>
                <a:cubicBezTo>
                  <a:pt x="17218" y="569476"/>
                  <a:pt x="18150" y="565752"/>
                  <a:pt x="13314" y="531906"/>
                </a:cubicBezTo>
                <a:cubicBezTo>
                  <a:pt x="15306" y="515969"/>
                  <a:pt x="13326" y="499007"/>
                  <a:pt x="19291" y="484095"/>
                </a:cubicBezTo>
                <a:cubicBezTo>
                  <a:pt x="21631" y="478246"/>
                  <a:pt x="18967" y="502024"/>
                  <a:pt x="25267" y="502024"/>
                </a:cubicBezTo>
                <a:cubicBezTo>
                  <a:pt x="31567" y="502024"/>
                  <a:pt x="29252" y="490071"/>
                  <a:pt x="31244" y="484095"/>
                </a:cubicBezTo>
                <a:cubicBezTo>
                  <a:pt x="29252" y="470150"/>
                  <a:pt x="28030" y="456072"/>
                  <a:pt x="25267" y="442259"/>
                </a:cubicBezTo>
                <a:cubicBezTo>
                  <a:pt x="24032" y="436082"/>
                  <a:pt x="21022" y="418273"/>
                  <a:pt x="19291" y="424330"/>
                </a:cubicBezTo>
                <a:cubicBezTo>
                  <a:pt x="13791" y="443581"/>
                  <a:pt x="15306" y="464173"/>
                  <a:pt x="13314" y="484095"/>
                </a:cubicBezTo>
                <a:cubicBezTo>
                  <a:pt x="249" y="444894"/>
                  <a:pt x="-4396" y="438502"/>
                  <a:pt x="13314" y="376518"/>
                </a:cubicBezTo>
                <a:cubicBezTo>
                  <a:pt x="15045" y="370460"/>
                  <a:pt x="25267" y="380503"/>
                  <a:pt x="31244" y="382495"/>
                </a:cubicBezTo>
                <a:cubicBezTo>
                  <a:pt x="33236" y="388471"/>
                  <a:pt x="37220" y="394124"/>
                  <a:pt x="37220" y="400424"/>
                </a:cubicBezTo>
                <a:cubicBezTo>
                  <a:pt x="37220" y="408638"/>
                  <a:pt x="38078" y="428886"/>
                  <a:pt x="31244" y="424330"/>
                </a:cubicBezTo>
                <a:cubicBezTo>
                  <a:pt x="20761" y="417341"/>
                  <a:pt x="19291" y="388471"/>
                  <a:pt x="19291" y="388471"/>
                </a:cubicBezTo>
                <a:cubicBezTo>
                  <a:pt x="21283" y="368549"/>
                  <a:pt x="19767" y="347957"/>
                  <a:pt x="25267" y="328706"/>
                </a:cubicBezTo>
                <a:cubicBezTo>
                  <a:pt x="26998" y="322648"/>
                  <a:pt x="31244" y="340336"/>
                  <a:pt x="31244" y="346636"/>
                </a:cubicBezTo>
                <a:cubicBezTo>
                  <a:pt x="31244" y="356794"/>
                  <a:pt x="27259" y="366557"/>
                  <a:pt x="25267" y="376518"/>
                </a:cubicBezTo>
                <a:cubicBezTo>
                  <a:pt x="23275" y="366557"/>
                  <a:pt x="19291" y="356794"/>
                  <a:pt x="19291" y="346636"/>
                </a:cubicBezTo>
                <a:cubicBezTo>
                  <a:pt x="19291" y="301288"/>
                  <a:pt x="19428" y="281171"/>
                  <a:pt x="37220" y="316753"/>
                </a:cubicBezTo>
                <a:cubicBezTo>
                  <a:pt x="40038" y="322388"/>
                  <a:pt x="41205" y="328706"/>
                  <a:pt x="43197" y="334683"/>
                </a:cubicBezTo>
                <a:cubicBezTo>
                  <a:pt x="41205" y="344644"/>
                  <a:pt x="47181" y="366557"/>
                  <a:pt x="37220" y="364565"/>
                </a:cubicBezTo>
                <a:cubicBezTo>
                  <a:pt x="23133" y="361747"/>
                  <a:pt x="13314" y="328706"/>
                  <a:pt x="13314" y="328706"/>
                </a:cubicBezTo>
                <a:cubicBezTo>
                  <a:pt x="15306" y="300816"/>
                  <a:pt x="9473" y="271217"/>
                  <a:pt x="19291" y="245036"/>
                </a:cubicBezTo>
                <a:cubicBezTo>
                  <a:pt x="23715" y="233239"/>
                  <a:pt x="27260" y="268942"/>
                  <a:pt x="31244" y="280895"/>
                </a:cubicBezTo>
                <a:cubicBezTo>
                  <a:pt x="33236" y="286871"/>
                  <a:pt x="40714" y="304066"/>
                  <a:pt x="37220" y="298824"/>
                </a:cubicBezTo>
                <a:lnTo>
                  <a:pt x="25267" y="280895"/>
                </a:lnTo>
                <a:cubicBezTo>
                  <a:pt x="23275" y="258981"/>
                  <a:pt x="27463" y="235584"/>
                  <a:pt x="19291" y="215153"/>
                </a:cubicBezTo>
                <a:cubicBezTo>
                  <a:pt x="16951" y="209304"/>
                  <a:pt x="3353" y="227107"/>
                  <a:pt x="1361" y="221130"/>
                </a:cubicBezTo>
                <a:cubicBezTo>
                  <a:pt x="-3094" y="207766"/>
                  <a:pt x="4575" y="193108"/>
                  <a:pt x="7338" y="179295"/>
                </a:cubicBezTo>
                <a:cubicBezTo>
                  <a:pt x="8574" y="173117"/>
                  <a:pt x="8859" y="165820"/>
                  <a:pt x="13314" y="161365"/>
                </a:cubicBezTo>
                <a:cubicBezTo>
                  <a:pt x="17769" y="156910"/>
                  <a:pt x="25267" y="157381"/>
                  <a:pt x="31244" y="155389"/>
                </a:cubicBezTo>
                <a:cubicBezTo>
                  <a:pt x="33236" y="163358"/>
                  <a:pt x="37220" y="171081"/>
                  <a:pt x="37220" y="179295"/>
                </a:cubicBezTo>
                <a:cubicBezTo>
                  <a:pt x="37220" y="185595"/>
                  <a:pt x="32975" y="191167"/>
                  <a:pt x="31244" y="197224"/>
                </a:cubicBezTo>
                <a:cubicBezTo>
                  <a:pt x="28987" y="205122"/>
                  <a:pt x="27259" y="213161"/>
                  <a:pt x="25267" y="221130"/>
                </a:cubicBezTo>
                <a:cubicBezTo>
                  <a:pt x="6983" y="166277"/>
                  <a:pt x="12060" y="197808"/>
                  <a:pt x="19291" y="125506"/>
                </a:cubicBezTo>
                <a:cubicBezTo>
                  <a:pt x="25267" y="127498"/>
                  <a:pt x="35228" y="125507"/>
                  <a:pt x="37220" y="131483"/>
                </a:cubicBezTo>
                <a:cubicBezTo>
                  <a:pt x="40432" y="141120"/>
                  <a:pt x="38427" y="154182"/>
                  <a:pt x="31244" y="161365"/>
                </a:cubicBezTo>
                <a:cubicBezTo>
                  <a:pt x="26789" y="165820"/>
                  <a:pt x="27259" y="149412"/>
                  <a:pt x="25267" y="143436"/>
                </a:cubicBezTo>
                <a:cubicBezTo>
                  <a:pt x="27259" y="121522"/>
                  <a:pt x="25199" y="98852"/>
                  <a:pt x="31244" y="77695"/>
                </a:cubicBezTo>
                <a:cubicBezTo>
                  <a:pt x="33500" y="69797"/>
                  <a:pt x="37220" y="93386"/>
                  <a:pt x="37220" y="101600"/>
                </a:cubicBezTo>
                <a:cubicBezTo>
                  <a:pt x="37220" y="115687"/>
                  <a:pt x="33236" y="129491"/>
                  <a:pt x="31244" y="143436"/>
                </a:cubicBezTo>
                <a:cubicBezTo>
                  <a:pt x="-4555" y="107637"/>
                  <a:pt x="6419" y="127644"/>
                  <a:pt x="19291" y="41836"/>
                </a:cubicBezTo>
                <a:cubicBezTo>
                  <a:pt x="21160" y="29376"/>
                  <a:pt x="31244" y="5977"/>
                  <a:pt x="31244" y="5977"/>
                </a:cubicBezTo>
                <a:lnTo>
                  <a:pt x="43197" y="41836"/>
                </a:lnTo>
                <a:lnTo>
                  <a:pt x="49173" y="59765"/>
                </a:lnTo>
                <a:cubicBezTo>
                  <a:pt x="43197" y="63749"/>
                  <a:pt x="37668" y="74930"/>
                  <a:pt x="31244" y="71718"/>
                </a:cubicBezTo>
                <a:cubicBezTo>
                  <a:pt x="23897" y="68045"/>
                  <a:pt x="25949" y="55998"/>
                  <a:pt x="25267" y="47812"/>
                </a:cubicBezTo>
                <a:cubicBezTo>
                  <a:pt x="23943" y="31930"/>
                  <a:pt x="25267" y="15937"/>
                  <a:pt x="25267" y="0"/>
                </a:cubicBez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7667"/>
            <a:endParaRPr lang="en-CA" sz="211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76BA3D08-9886-4DF8-A86F-975A1DF6C964}"/>
              </a:ext>
            </a:extLst>
          </p:cNvPr>
          <p:cNvSpPr/>
          <p:nvPr/>
        </p:nvSpPr>
        <p:spPr>
          <a:xfrm>
            <a:off x="1145212" y="3935539"/>
            <a:ext cx="57827" cy="915491"/>
          </a:xfrm>
          <a:custGeom>
            <a:avLst/>
            <a:gdLst>
              <a:gd name="connsiteX0" fmla="*/ 19291 w 49173"/>
              <a:gd name="connsiteY0" fmla="*/ 776942 h 778485"/>
              <a:gd name="connsiteX1" fmla="*/ 31244 w 49173"/>
              <a:gd name="connsiteY1" fmla="*/ 741083 h 778485"/>
              <a:gd name="connsiteX2" fmla="*/ 43197 w 49173"/>
              <a:gd name="connsiteY2" fmla="*/ 776942 h 778485"/>
              <a:gd name="connsiteX3" fmla="*/ 13314 w 49173"/>
              <a:gd name="connsiteY3" fmla="*/ 747059 h 778485"/>
              <a:gd name="connsiteX4" fmla="*/ 19291 w 49173"/>
              <a:gd name="connsiteY4" fmla="*/ 699248 h 778485"/>
              <a:gd name="connsiteX5" fmla="*/ 31244 w 49173"/>
              <a:gd name="connsiteY5" fmla="*/ 717177 h 778485"/>
              <a:gd name="connsiteX6" fmla="*/ 37220 w 49173"/>
              <a:gd name="connsiteY6" fmla="*/ 735106 h 778485"/>
              <a:gd name="connsiteX7" fmla="*/ 37220 w 49173"/>
              <a:gd name="connsiteY7" fmla="*/ 651436 h 778485"/>
              <a:gd name="connsiteX8" fmla="*/ 25267 w 49173"/>
              <a:gd name="connsiteY8" fmla="*/ 669365 h 778485"/>
              <a:gd name="connsiteX9" fmla="*/ 25267 w 49173"/>
              <a:gd name="connsiteY9" fmla="*/ 525930 h 778485"/>
              <a:gd name="connsiteX10" fmla="*/ 37220 w 49173"/>
              <a:gd name="connsiteY10" fmla="*/ 561789 h 778485"/>
              <a:gd name="connsiteX11" fmla="*/ 31244 w 49173"/>
              <a:gd name="connsiteY11" fmla="*/ 615577 h 778485"/>
              <a:gd name="connsiteX12" fmla="*/ 25267 w 49173"/>
              <a:gd name="connsiteY12" fmla="*/ 597648 h 778485"/>
              <a:gd name="connsiteX13" fmla="*/ 13314 w 49173"/>
              <a:gd name="connsiteY13" fmla="*/ 531906 h 778485"/>
              <a:gd name="connsiteX14" fmla="*/ 19291 w 49173"/>
              <a:gd name="connsiteY14" fmla="*/ 484095 h 778485"/>
              <a:gd name="connsiteX15" fmla="*/ 25267 w 49173"/>
              <a:gd name="connsiteY15" fmla="*/ 502024 h 778485"/>
              <a:gd name="connsiteX16" fmla="*/ 31244 w 49173"/>
              <a:gd name="connsiteY16" fmla="*/ 484095 h 778485"/>
              <a:gd name="connsiteX17" fmla="*/ 25267 w 49173"/>
              <a:gd name="connsiteY17" fmla="*/ 442259 h 778485"/>
              <a:gd name="connsiteX18" fmla="*/ 19291 w 49173"/>
              <a:gd name="connsiteY18" fmla="*/ 424330 h 778485"/>
              <a:gd name="connsiteX19" fmla="*/ 13314 w 49173"/>
              <a:gd name="connsiteY19" fmla="*/ 484095 h 778485"/>
              <a:gd name="connsiteX20" fmla="*/ 13314 w 49173"/>
              <a:gd name="connsiteY20" fmla="*/ 376518 h 778485"/>
              <a:gd name="connsiteX21" fmla="*/ 31244 w 49173"/>
              <a:gd name="connsiteY21" fmla="*/ 382495 h 778485"/>
              <a:gd name="connsiteX22" fmla="*/ 37220 w 49173"/>
              <a:gd name="connsiteY22" fmla="*/ 400424 h 778485"/>
              <a:gd name="connsiteX23" fmla="*/ 31244 w 49173"/>
              <a:gd name="connsiteY23" fmla="*/ 424330 h 778485"/>
              <a:gd name="connsiteX24" fmla="*/ 19291 w 49173"/>
              <a:gd name="connsiteY24" fmla="*/ 388471 h 778485"/>
              <a:gd name="connsiteX25" fmla="*/ 25267 w 49173"/>
              <a:gd name="connsiteY25" fmla="*/ 328706 h 778485"/>
              <a:gd name="connsiteX26" fmla="*/ 31244 w 49173"/>
              <a:gd name="connsiteY26" fmla="*/ 346636 h 778485"/>
              <a:gd name="connsiteX27" fmla="*/ 25267 w 49173"/>
              <a:gd name="connsiteY27" fmla="*/ 376518 h 778485"/>
              <a:gd name="connsiteX28" fmla="*/ 19291 w 49173"/>
              <a:gd name="connsiteY28" fmla="*/ 346636 h 778485"/>
              <a:gd name="connsiteX29" fmla="*/ 37220 w 49173"/>
              <a:gd name="connsiteY29" fmla="*/ 316753 h 778485"/>
              <a:gd name="connsiteX30" fmla="*/ 43197 w 49173"/>
              <a:gd name="connsiteY30" fmla="*/ 334683 h 778485"/>
              <a:gd name="connsiteX31" fmla="*/ 37220 w 49173"/>
              <a:gd name="connsiteY31" fmla="*/ 364565 h 778485"/>
              <a:gd name="connsiteX32" fmla="*/ 13314 w 49173"/>
              <a:gd name="connsiteY32" fmla="*/ 328706 h 778485"/>
              <a:gd name="connsiteX33" fmla="*/ 19291 w 49173"/>
              <a:gd name="connsiteY33" fmla="*/ 245036 h 778485"/>
              <a:gd name="connsiteX34" fmla="*/ 31244 w 49173"/>
              <a:gd name="connsiteY34" fmla="*/ 280895 h 778485"/>
              <a:gd name="connsiteX35" fmla="*/ 37220 w 49173"/>
              <a:gd name="connsiteY35" fmla="*/ 298824 h 778485"/>
              <a:gd name="connsiteX36" fmla="*/ 25267 w 49173"/>
              <a:gd name="connsiteY36" fmla="*/ 280895 h 778485"/>
              <a:gd name="connsiteX37" fmla="*/ 19291 w 49173"/>
              <a:gd name="connsiteY37" fmla="*/ 215153 h 778485"/>
              <a:gd name="connsiteX38" fmla="*/ 1361 w 49173"/>
              <a:gd name="connsiteY38" fmla="*/ 221130 h 778485"/>
              <a:gd name="connsiteX39" fmla="*/ 7338 w 49173"/>
              <a:gd name="connsiteY39" fmla="*/ 179295 h 778485"/>
              <a:gd name="connsiteX40" fmla="*/ 13314 w 49173"/>
              <a:gd name="connsiteY40" fmla="*/ 161365 h 778485"/>
              <a:gd name="connsiteX41" fmla="*/ 31244 w 49173"/>
              <a:gd name="connsiteY41" fmla="*/ 155389 h 778485"/>
              <a:gd name="connsiteX42" fmla="*/ 37220 w 49173"/>
              <a:gd name="connsiteY42" fmla="*/ 179295 h 778485"/>
              <a:gd name="connsiteX43" fmla="*/ 31244 w 49173"/>
              <a:gd name="connsiteY43" fmla="*/ 197224 h 778485"/>
              <a:gd name="connsiteX44" fmla="*/ 25267 w 49173"/>
              <a:gd name="connsiteY44" fmla="*/ 221130 h 778485"/>
              <a:gd name="connsiteX45" fmla="*/ 19291 w 49173"/>
              <a:gd name="connsiteY45" fmla="*/ 125506 h 778485"/>
              <a:gd name="connsiteX46" fmla="*/ 37220 w 49173"/>
              <a:gd name="connsiteY46" fmla="*/ 131483 h 778485"/>
              <a:gd name="connsiteX47" fmla="*/ 31244 w 49173"/>
              <a:gd name="connsiteY47" fmla="*/ 161365 h 778485"/>
              <a:gd name="connsiteX48" fmla="*/ 25267 w 49173"/>
              <a:gd name="connsiteY48" fmla="*/ 143436 h 778485"/>
              <a:gd name="connsiteX49" fmla="*/ 31244 w 49173"/>
              <a:gd name="connsiteY49" fmla="*/ 77695 h 778485"/>
              <a:gd name="connsiteX50" fmla="*/ 37220 w 49173"/>
              <a:gd name="connsiteY50" fmla="*/ 101600 h 778485"/>
              <a:gd name="connsiteX51" fmla="*/ 31244 w 49173"/>
              <a:gd name="connsiteY51" fmla="*/ 143436 h 778485"/>
              <a:gd name="connsiteX52" fmla="*/ 19291 w 49173"/>
              <a:gd name="connsiteY52" fmla="*/ 41836 h 778485"/>
              <a:gd name="connsiteX53" fmla="*/ 31244 w 49173"/>
              <a:gd name="connsiteY53" fmla="*/ 5977 h 778485"/>
              <a:gd name="connsiteX54" fmla="*/ 43197 w 49173"/>
              <a:gd name="connsiteY54" fmla="*/ 41836 h 778485"/>
              <a:gd name="connsiteX55" fmla="*/ 49173 w 49173"/>
              <a:gd name="connsiteY55" fmla="*/ 59765 h 778485"/>
              <a:gd name="connsiteX56" fmla="*/ 31244 w 49173"/>
              <a:gd name="connsiteY56" fmla="*/ 71718 h 778485"/>
              <a:gd name="connsiteX57" fmla="*/ 25267 w 49173"/>
              <a:gd name="connsiteY57" fmla="*/ 47812 h 778485"/>
              <a:gd name="connsiteX58" fmla="*/ 25267 w 49173"/>
              <a:gd name="connsiteY58" fmla="*/ 0 h 77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9173" h="778485">
                <a:moveTo>
                  <a:pt x="19291" y="776942"/>
                </a:moveTo>
                <a:cubicBezTo>
                  <a:pt x="23275" y="764989"/>
                  <a:pt x="18644" y="741083"/>
                  <a:pt x="31244" y="741083"/>
                </a:cubicBezTo>
                <a:cubicBezTo>
                  <a:pt x="43844" y="741083"/>
                  <a:pt x="50186" y="787426"/>
                  <a:pt x="43197" y="776942"/>
                </a:cubicBezTo>
                <a:cubicBezTo>
                  <a:pt x="27260" y="753035"/>
                  <a:pt x="37221" y="762996"/>
                  <a:pt x="13314" y="747059"/>
                </a:cubicBezTo>
                <a:cubicBezTo>
                  <a:pt x="15306" y="731122"/>
                  <a:pt x="11027" y="713020"/>
                  <a:pt x="19291" y="699248"/>
                </a:cubicBezTo>
                <a:cubicBezTo>
                  <a:pt x="22987" y="693089"/>
                  <a:pt x="28032" y="710753"/>
                  <a:pt x="31244" y="717177"/>
                </a:cubicBezTo>
                <a:cubicBezTo>
                  <a:pt x="34061" y="722812"/>
                  <a:pt x="35228" y="729130"/>
                  <a:pt x="37220" y="735106"/>
                </a:cubicBezTo>
                <a:cubicBezTo>
                  <a:pt x="44679" y="705273"/>
                  <a:pt x="52239" y="686478"/>
                  <a:pt x="37220" y="651436"/>
                </a:cubicBezTo>
                <a:cubicBezTo>
                  <a:pt x="34390" y="644834"/>
                  <a:pt x="29251" y="663389"/>
                  <a:pt x="25267" y="669365"/>
                </a:cubicBezTo>
                <a:cubicBezTo>
                  <a:pt x="18025" y="618666"/>
                  <a:pt x="9960" y="582058"/>
                  <a:pt x="25267" y="525930"/>
                </a:cubicBezTo>
                <a:cubicBezTo>
                  <a:pt x="28582" y="513774"/>
                  <a:pt x="37220" y="561789"/>
                  <a:pt x="37220" y="561789"/>
                </a:cubicBezTo>
                <a:cubicBezTo>
                  <a:pt x="35228" y="579718"/>
                  <a:pt x="36949" y="598463"/>
                  <a:pt x="31244" y="615577"/>
                </a:cubicBezTo>
                <a:cubicBezTo>
                  <a:pt x="29252" y="621553"/>
                  <a:pt x="26998" y="603705"/>
                  <a:pt x="25267" y="597648"/>
                </a:cubicBezTo>
                <a:cubicBezTo>
                  <a:pt x="17218" y="569476"/>
                  <a:pt x="18150" y="565752"/>
                  <a:pt x="13314" y="531906"/>
                </a:cubicBezTo>
                <a:cubicBezTo>
                  <a:pt x="15306" y="515969"/>
                  <a:pt x="13326" y="499007"/>
                  <a:pt x="19291" y="484095"/>
                </a:cubicBezTo>
                <a:cubicBezTo>
                  <a:pt x="21631" y="478246"/>
                  <a:pt x="18967" y="502024"/>
                  <a:pt x="25267" y="502024"/>
                </a:cubicBezTo>
                <a:cubicBezTo>
                  <a:pt x="31567" y="502024"/>
                  <a:pt x="29252" y="490071"/>
                  <a:pt x="31244" y="484095"/>
                </a:cubicBezTo>
                <a:cubicBezTo>
                  <a:pt x="29252" y="470150"/>
                  <a:pt x="28030" y="456072"/>
                  <a:pt x="25267" y="442259"/>
                </a:cubicBezTo>
                <a:cubicBezTo>
                  <a:pt x="24032" y="436082"/>
                  <a:pt x="21022" y="418273"/>
                  <a:pt x="19291" y="424330"/>
                </a:cubicBezTo>
                <a:cubicBezTo>
                  <a:pt x="13791" y="443581"/>
                  <a:pt x="15306" y="464173"/>
                  <a:pt x="13314" y="484095"/>
                </a:cubicBezTo>
                <a:cubicBezTo>
                  <a:pt x="249" y="444894"/>
                  <a:pt x="-4396" y="438502"/>
                  <a:pt x="13314" y="376518"/>
                </a:cubicBezTo>
                <a:cubicBezTo>
                  <a:pt x="15045" y="370460"/>
                  <a:pt x="25267" y="380503"/>
                  <a:pt x="31244" y="382495"/>
                </a:cubicBezTo>
                <a:cubicBezTo>
                  <a:pt x="33236" y="388471"/>
                  <a:pt x="37220" y="394124"/>
                  <a:pt x="37220" y="400424"/>
                </a:cubicBezTo>
                <a:cubicBezTo>
                  <a:pt x="37220" y="408638"/>
                  <a:pt x="38078" y="428886"/>
                  <a:pt x="31244" y="424330"/>
                </a:cubicBezTo>
                <a:cubicBezTo>
                  <a:pt x="20761" y="417341"/>
                  <a:pt x="19291" y="388471"/>
                  <a:pt x="19291" y="388471"/>
                </a:cubicBezTo>
                <a:cubicBezTo>
                  <a:pt x="21283" y="368549"/>
                  <a:pt x="19767" y="347957"/>
                  <a:pt x="25267" y="328706"/>
                </a:cubicBezTo>
                <a:cubicBezTo>
                  <a:pt x="26998" y="322648"/>
                  <a:pt x="31244" y="340336"/>
                  <a:pt x="31244" y="346636"/>
                </a:cubicBezTo>
                <a:cubicBezTo>
                  <a:pt x="31244" y="356794"/>
                  <a:pt x="27259" y="366557"/>
                  <a:pt x="25267" y="376518"/>
                </a:cubicBezTo>
                <a:cubicBezTo>
                  <a:pt x="23275" y="366557"/>
                  <a:pt x="19291" y="356794"/>
                  <a:pt x="19291" y="346636"/>
                </a:cubicBezTo>
                <a:cubicBezTo>
                  <a:pt x="19291" y="301288"/>
                  <a:pt x="19428" y="281171"/>
                  <a:pt x="37220" y="316753"/>
                </a:cubicBezTo>
                <a:cubicBezTo>
                  <a:pt x="40038" y="322388"/>
                  <a:pt x="41205" y="328706"/>
                  <a:pt x="43197" y="334683"/>
                </a:cubicBezTo>
                <a:cubicBezTo>
                  <a:pt x="41205" y="344644"/>
                  <a:pt x="47181" y="366557"/>
                  <a:pt x="37220" y="364565"/>
                </a:cubicBezTo>
                <a:cubicBezTo>
                  <a:pt x="23133" y="361747"/>
                  <a:pt x="13314" y="328706"/>
                  <a:pt x="13314" y="328706"/>
                </a:cubicBezTo>
                <a:cubicBezTo>
                  <a:pt x="15306" y="300816"/>
                  <a:pt x="9473" y="271217"/>
                  <a:pt x="19291" y="245036"/>
                </a:cubicBezTo>
                <a:cubicBezTo>
                  <a:pt x="23715" y="233239"/>
                  <a:pt x="27260" y="268942"/>
                  <a:pt x="31244" y="280895"/>
                </a:cubicBezTo>
                <a:cubicBezTo>
                  <a:pt x="33236" y="286871"/>
                  <a:pt x="40714" y="304066"/>
                  <a:pt x="37220" y="298824"/>
                </a:cubicBezTo>
                <a:lnTo>
                  <a:pt x="25267" y="280895"/>
                </a:lnTo>
                <a:cubicBezTo>
                  <a:pt x="23275" y="258981"/>
                  <a:pt x="27463" y="235584"/>
                  <a:pt x="19291" y="215153"/>
                </a:cubicBezTo>
                <a:cubicBezTo>
                  <a:pt x="16951" y="209304"/>
                  <a:pt x="3353" y="227107"/>
                  <a:pt x="1361" y="221130"/>
                </a:cubicBezTo>
                <a:cubicBezTo>
                  <a:pt x="-3094" y="207766"/>
                  <a:pt x="4575" y="193108"/>
                  <a:pt x="7338" y="179295"/>
                </a:cubicBezTo>
                <a:cubicBezTo>
                  <a:pt x="8574" y="173117"/>
                  <a:pt x="8859" y="165820"/>
                  <a:pt x="13314" y="161365"/>
                </a:cubicBezTo>
                <a:cubicBezTo>
                  <a:pt x="17769" y="156910"/>
                  <a:pt x="25267" y="157381"/>
                  <a:pt x="31244" y="155389"/>
                </a:cubicBezTo>
                <a:cubicBezTo>
                  <a:pt x="33236" y="163358"/>
                  <a:pt x="37220" y="171081"/>
                  <a:pt x="37220" y="179295"/>
                </a:cubicBezTo>
                <a:cubicBezTo>
                  <a:pt x="37220" y="185595"/>
                  <a:pt x="32975" y="191167"/>
                  <a:pt x="31244" y="197224"/>
                </a:cubicBezTo>
                <a:cubicBezTo>
                  <a:pt x="28987" y="205122"/>
                  <a:pt x="27259" y="213161"/>
                  <a:pt x="25267" y="221130"/>
                </a:cubicBezTo>
                <a:cubicBezTo>
                  <a:pt x="6983" y="166277"/>
                  <a:pt x="12060" y="197808"/>
                  <a:pt x="19291" y="125506"/>
                </a:cubicBezTo>
                <a:cubicBezTo>
                  <a:pt x="25267" y="127498"/>
                  <a:pt x="35228" y="125507"/>
                  <a:pt x="37220" y="131483"/>
                </a:cubicBezTo>
                <a:cubicBezTo>
                  <a:pt x="40432" y="141120"/>
                  <a:pt x="38427" y="154182"/>
                  <a:pt x="31244" y="161365"/>
                </a:cubicBezTo>
                <a:cubicBezTo>
                  <a:pt x="26789" y="165820"/>
                  <a:pt x="27259" y="149412"/>
                  <a:pt x="25267" y="143436"/>
                </a:cubicBezTo>
                <a:cubicBezTo>
                  <a:pt x="27259" y="121522"/>
                  <a:pt x="25199" y="98852"/>
                  <a:pt x="31244" y="77695"/>
                </a:cubicBezTo>
                <a:cubicBezTo>
                  <a:pt x="33500" y="69797"/>
                  <a:pt x="37220" y="93386"/>
                  <a:pt x="37220" y="101600"/>
                </a:cubicBezTo>
                <a:cubicBezTo>
                  <a:pt x="37220" y="115687"/>
                  <a:pt x="33236" y="129491"/>
                  <a:pt x="31244" y="143436"/>
                </a:cubicBezTo>
                <a:cubicBezTo>
                  <a:pt x="-4555" y="107637"/>
                  <a:pt x="6419" y="127644"/>
                  <a:pt x="19291" y="41836"/>
                </a:cubicBezTo>
                <a:cubicBezTo>
                  <a:pt x="21160" y="29376"/>
                  <a:pt x="31244" y="5977"/>
                  <a:pt x="31244" y="5977"/>
                </a:cubicBezTo>
                <a:lnTo>
                  <a:pt x="43197" y="41836"/>
                </a:lnTo>
                <a:lnTo>
                  <a:pt x="49173" y="59765"/>
                </a:lnTo>
                <a:cubicBezTo>
                  <a:pt x="43197" y="63749"/>
                  <a:pt x="37668" y="74930"/>
                  <a:pt x="31244" y="71718"/>
                </a:cubicBezTo>
                <a:cubicBezTo>
                  <a:pt x="23897" y="68045"/>
                  <a:pt x="25949" y="55998"/>
                  <a:pt x="25267" y="47812"/>
                </a:cubicBezTo>
                <a:cubicBezTo>
                  <a:pt x="23943" y="31930"/>
                  <a:pt x="25267" y="15937"/>
                  <a:pt x="25267" y="0"/>
                </a:cubicBez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7667"/>
            <a:endParaRPr lang="en-CA" sz="211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47D0A508-512A-4D1A-A000-57583D216510}"/>
              </a:ext>
            </a:extLst>
          </p:cNvPr>
          <p:cNvSpPr/>
          <p:nvPr/>
        </p:nvSpPr>
        <p:spPr>
          <a:xfrm>
            <a:off x="1139042" y="2982363"/>
            <a:ext cx="57827" cy="915491"/>
          </a:xfrm>
          <a:custGeom>
            <a:avLst/>
            <a:gdLst>
              <a:gd name="connsiteX0" fmla="*/ 19291 w 49173"/>
              <a:gd name="connsiteY0" fmla="*/ 776942 h 778485"/>
              <a:gd name="connsiteX1" fmla="*/ 31244 w 49173"/>
              <a:gd name="connsiteY1" fmla="*/ 741083 h 778485"/>
              <a:gd name="connsiteX2" fmla="*/ 43197 w 49173"/>
              <a:gd name="connsiteY2" fmla="*/ 776942 h 778485"/>
              <a:gd name="connsiteX3" fmla="*/ 13314 w 49173"/>
              <a:gd name="connsiteY3" fmla="*/ 747059 h 778485"/>
              <a:gd name="connsiteX4" fmla="*/ 19291 w 49173"/>
              <a:gd name="connsiteY4" fmla="*/ 699248 h 778485"/>
              <a:gd name="connsiteX5" fmla="*/ 31244 w 49173"/>
              <a:gd name="connsiteY5" fmla="*/ 717177 h 778485"/>
              <a:gd name="connsiteX6" fmla="*/ 37220 w 49173"/>
              <a:gd name="connsiteY6" fmla="*/ 735106 h 778485"/>
              <a:gd name="connsiteX7" fmla="*/ 37220 w 49173"/>
              <a:gd name="connsiteY7" fmla="*/ 651436 h 778485"/>
              <a:gd name="connsiteX8" fmla="*/ 25267 w 49173"/>
              <a:gd name="connsiteY8" fmla="*/ 669365 h 778485"/>
              <a:gd name="connsiteX9" fmla="*/ 25267 w 49173"/>
              <a:gd name="connsiteY9" fmla="*/ 525930 h 778485"/>
              <a:gd name="connsiteX10" fmla="*/ 37220 w 49173"/>
              <a:gd name="connsiteY10" fmla="*/ 561789 h 778485"/>
              <a:gd name="connsiteX11" fmla="*/ 31244 w 49173"/>
              <a:gd name="connsiteY11" fmla="*/ 615577 h 778485"/>
              <a:gd name="connsiteX12" fmla="*/ 25267 w 49173"/>
              <a:gd name="connsiteY12" fmla="*/ 597648 h 778485"/>
              <a:gd name="connsiteX13" fmla="*/ 13314 w 49173"/>
              <a:gd name="connsiteY13" fmla="*/ 531906 h 778485"/>
              <a:gd name="connsiteX14" fmla="*/ 19291 w 49173"/>
              <a:gd name="connsiteY14" fmla="*/ 484095 h 778485"/>
              <a:gd name="connsiteX15" fmla="*/ 25267 w 49173"/>
              <a:gd name="connsiteY15" fmla="*/ 502024 h 778485"/>
              <a:gd name="connsiteX16" fmla="*/ 31244 w 49173"/>
              <a:gd name="connsiteY16" fmla="*/ 484095 h 778485"/>
              <a:gd name="connsiteX17" fmla="*/ 25267 w 49173"/>
              <a:gd name="connsiteY17" fmla="*/ 442259 h 778485"/>
              <a:gd name="connsiteX18" fmla="*/ 19291 w 49173"/>
              <a:gd name="connsiteY18" fmla="*/ 424330 h 778485"/>
              <a:gd name="connsiteX19" fmla="*/ 13314 w 49173"/>
              <a:gd name="connsiteY19" fmla="*/ 484095 h 778485"/>
              <a:gd name="connsiteX20" fmla="*/ 13314 w 49173"/>
              <a:gd name="connsiteY20" fmla="*/ 376518 h 778485"/>
              <a:gd name="connsiteX21" fmla="*/ 31244 w 49173"/>
              <a:gd name="connsiteY21" fmla="*/ 382495 h 778485"/>
              <a:gd name="connsiteX22" fmla="*/ 37220 w 49173"/>
              <a:gd name="connsiteY22" fmla="*/ 400424 h 778485"/>
              <a:gd name="connsiteX23" fmla="*/ 31244 w 49173"/>
              <a:gd name="connsiteY23" fmla="*/ 424330 h 778485"/>
              <a:gd name="connsiteX24" fmla="*/ 19291 w 49173"/>
              <a:gd name="connsiteY24" fmla="*/ 388471 h 778485"/>
              <a:gd name="connsiteX25" fmla="*/ 25267 w 49173"/>
              <a:gd name="connsiteY25" fmla="*/ 328706 h 778485"/>
              <a:gd name="connsiteX26" fmla="*/ 31244 w 49173"/>
              <a:gd name="connsiteY26" fmla="*/ 346636 h 778485"/>
              <a:gd name="connsiteX27" fmla="*/ 25267 w 49173"/>
              <a:gd name="connsiteY27" fmla="*/ 376518 h 778485"/>
              <a:gd name="connsiteX28" fmla="*/ 19291 w 49173"/>
              <a:gd name="connsiteY28" fmla="*/ 346636 h 778485"/>
              <a:gd name="connsiteX29" fmla="*/ 37220 w 49173"/>
              <a:gd name="connsiteY29" fmla="*/ 316753 h 778485"/>
              <a:gd name="connsiteX30" fmla="*/ 43197 w 49173"/>
              <a:gd name="connsiteY30" fmla="*/ 334683 h 778485"/>
              <a:gd name="connsiteX31" fmla="*/ 37220 w 49173"/>
              <a:gd name="connsiteY31" fmla="*/ 364565 h 778485"/>
              <a:gd name="connsiteX32" fmla="*/ 13314 w 49173"/>
              <a:gd name="connsiteY32" fmla="*/ 328706 h 778485"/>
              <a:gd name="connsiteX33" fmla="*/ 19291 w 49173"/>
              <a:gd name="connsiteY33" fmla="*/ 245036 h 778485"/>
              <a:gd name="connsiteX34" fmla="*/ 31244 w 49173"/>
              <a:gd name="connsiteY34" fmla="*/ 280895 h 778485"/>
              <a:gd name="connsiteX35" fmla="*/ 37220 w 49173"/>
              <a:gd name="connsiteY35" fmla="*/ 298824 h 778485"/>
              <a:gd name="connsiteX36" fmla="*/ 25267 w 49173"/>
              <a:gd name="connsiteY36" fmla="*/ 280895 h 778485"/>
              <a:gd name="connsiteX37" fmla="*/ 19291 w 49173"/>
              <a:gd name="connsiteY37" fmla="*/ 215153 h 778485"/>
              <a:gd name="connsiteX38" fmla="*/ 1361 w 49173"/>
              <a:gd name="connsiteY38" fmla="*/ 221130 h 778485"/>
              <a:gd name="connsiteX39" fmla="*/ 7338 w 49173"/>
              <a:gd name="connsiteY39" fmla="*/ 179295 h 778485"/>
              <a:gd name="connsiteX40" fmla="*/ 13314 w 49173"/>
              <a:gd name="connsiteY40" fmla="*/ 161365 h 778485"/>
              <a:gd name="connsiteX41" fmla="*/ 31244 w 49173"/>
              <a:gd name="connsiteY41" fmla="*/ 155389 h 778485"/>
              <a:gd name="connsiteX42" fmla="*/ 37220 w 49173"/>
              <a:gd name="connsiteY42" fmla="*/ 179295 h 778485"/>
              <a:gd name="connsiteX43" fmla="*/ 31244 w 49173"/>
              <a:gd name="connsiteY43" fmla="*/ 197224 h 778485"/>
              <a:gd name="connsiteX44" fmla="*/ 25267 w 49173"/>
              <a:gd name="connsiteY44" fmla="*/ 221130 h 778485"/>
              <a:gd name="connsiteX45" fmla="*/ 19291 w 49173"/>
              <a:gd name="connsiteY45" fmla="*/ 125506 h 778485"/>
              <a:gd name="connsiteX46" fmla="*/ 37220 w 49173"/>
              <a:gd name="connsiteY46" fmla="*/ 131483 h 778485"/>
              <a:gd name="connsiteX47" fmla="*/ 31244 w 49173"/>
              <a:gd name="connsiteY47" fmla="*/ 161365 h 778485"/>
              <a:gd name="connsiteX48" fmla="*/ 25267 w 49173"/>
              <a:gd name="connsiteY48" fmla="*/ 143436 h 778485"/>
              <a:gd name="connsiteX49" fmla="*/ 31244 w 49173"/>
              <a:gd name="connsiteY49" fmla="*/ 77695 h 778485"/>
              <a:gd name="connsiteX50" fmla="*/ 37220 w 49173"/>
              <a:gd name="connsiteY50" fmla="*/ 101600 h 778485"/>
              <a:gd name="connsiteX51" fmla="*/ 31244 w 49173"/>
              <a:gd name="connsiteY51" fmla="*/ 143436 h 778485"/>
              <a:gd name="connsiteX52" fmla="*/ 19291 w 49173"/>
              <a:gd name="connsiteY52" fmla="*/ 41836 h 778485"/>
              <a:gd name="connsiteX53" fmla="*/ 31244 w 49173"/>
              <a:gd name="connsiteY53" fmla="*/ 5977 h 778485"/>
              <a:gd name="connsiteX54" fmla="*/ 43197 w 49173"/>
              <a:gd name="connsiteY54" fmla="*/ 41836 h 778485"/>
              <a:gd name="connsiteX55" fmla="*/ 49173 w 49173"/>
              <a:gd name="connsiteY55" fmla="*/ 59765 h 778485"/>
              <a:gd name="connsiteX56" fmla="*/ 31244 w 49173"/>
              <a:gd name="connsiteY56" fmla="*/ 71718 h 778485"/>
              <a:gd name="connsiteX57" fmla="*/ 25267 w 49173"/>
              <a:gd name="connsiteY57" fmla="*/ 47812 h 778485"/>
              <a:gd name="connsiteX58" fmla="*/ 25267 w 49173"/>
              <a:gd name="connsiteY58" fmla="*/ 0 h 77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9173" h="778485">
                <a:moveTo>
                  <a:pt x="19291" y="776942"/>
                </a:moveTo>
                <a:cubicBezTo>
                  <a:pt x="23275" y="764989"/>
                  <a:pt x="18644" y="741083"/>
                  <a:pt x="31244" y="741083"/>
                </a:cubicBezTo>
                <a:cubicBezTo>
                  <a:pt x="43844" y="741083"/>
                  <a:pt x="50186" y="787426"/>
                  <a:pt x="43197" y="776942"/>
                </a:cubicBezTo>
                <a:cubicBezTo>
                  <a:pt x="27260" y="753035"/>
                  <a:pt x="37221" y="762996"/>
                  <a:pt x="13314" y="747059"/>
                </a:cubicBezTo>
                <a:cubicBezTo>
                  <a:pt x="15306" y="731122"/>
                  <a:pt x="11027" y="713020"/>
                  <a:pt x="19291" y="699248"/>
                </a:cubicBezTo>
                <a:cubicBezTo>
                  <a:pt x="22987" y="693089"/>
                  <a:pt x="28032" y="710753"/>
                  <a:pt x="31244" y="717177"/>
                </a:cubicBezTo>
                <a:cubicBezTo>
                  <a:pt x="34061" y="722812"/>
                  <a:pt x="35228" y="729130"/>
                  <a:pt x="37220" y="735106"/>
                </a:cubicBezTo>
                <a:cubicBezTo>
                  <a:pt x="44679" y="705273"/>
                  <a:pt x="52239" y="686478"/>
                  <a:pt x="37220" y="651436"/>
                </a:cubicBezTo>
                <a:cubicBezTo>
                  <a:pt x="34390" y="644834"/>
                  <a:pt x="29251" y="663389"/>
                  <a:pt x="25267" y="669365"/>
                </a:cubicBezTo>
                <a:cubicBezTo>
                  <a:pt x="18025" y="618666"/>
                  <a:pt x="9960" y="582058"/>
                  <a:pt x="25267" y="525930"/>
                </a:cubicBezTo>
                <a:cubicBezTo>
                  <a:pt x="28582" y="513774"/>
                  <a:pt x="37220" y="561789"/>
                  <a:pt x="37220" y="561789"/>
                </a:cubicBezTo>
                <a:cubicBezTo>
                  <a:pt x="35228" y="579718"/>
                  <a:pt x="36949" y="598463"/>
                  <a:pt x="31244" y="615577"/>
                </a:cubicBezTo>
                <a:cubicBezTo>
                  <a:pt x="29252" y="621553"/>
                  <a:pt x="26998" y="603705"/>
                  <a:pt x="25267" y="597648"/>
                </a:cubicBezTo>
                <a:cubicBezTo>
                  <a:pt x="17218" y="569476"/>
                  <a:pt x="18150" y="565752"/>
                  <a:pt x="13314" y="531906"/>
                </a:cubicBezTo>
                <a:cubicBezTo>
                  <a:pt x="15306" y="515969"/>
                  <a:pt x="13326" y="499007"/>
                  <a:pt x="19291" y="484095"/>
                </a:cubicBezTo>
                <a:cubicBezTo>
                  <a:pt x="21631" y="478246"/>
                  <a:pt x="18967" y="502024"/>
                  <a:pt x="25267" y="502024"/>
                </a:cubicBezTo>
                <a:cubicBezTo>
                  <a:pt x="31567" y="502024"/>
                  <a:pt x="29252" y="490071"/>
                  <a:pt x="31244" y="484095"/>
                </a:cubicBezTo>
                <a:cubicBezTo>
                  <a:pt x="29252" y="470150"/>
                  <a:pt x="28030" y="456072"/>
                  <a:pt x="25267" y="442259"/>
                </a:cubicBezTo>
                <a:cubicBezTo>
                  <a:pt x="24032" y="436082"/>
                  <a:pt x="21022" y="418273"/>
                  <a:pt x="19291" y="424330"/>
                </a:cubicBezTo>
                <a:cubicBezTo>
                  <a:pt x="13791" y="443581"/>
                  <a:pt x="15306" y="464173"/>
                  <a:pt x="13314" y="484095"/>
                </a:cubicBezTo>
                <a:cubicBezTo>
                  <a:pt x="249" y="444894"/>
                  <a:pt x="-4396" y="438502"/>
                  <a:pt x="13314" y="376518"/>
                </a:cubicBezTo>
                <a:cubicBezTo>
                  <a:pt x="15045" y="370460"/>
                  <a:pt x="25267" y="380503"/>
                  <a:pt x="31244" y="382495"/>
                </a:cubicBezTo>
                <a:cubicBezTo>
                  <a:pt x="33236" y="388471"/>
                  <a:pt x="37220" y="394124"/>
                  <a:pt x="37220" y="400424"/>
                </a:cubicBezTo>
                <a:cubicBezTo>
                  <a:pt x="37220" y="408638"/>
                  <a:pt x="38078" y="428886"/>
                  <a:pt x="31244" y="424330"/>
                </a:cubicBezTo>
                <a:cubicBezTo>
                  <a:pt x="20761" y="417341"/>
                  <a:pt x="19291" y="388471"/>
                  <a:pt x="19291" y="388471"/>
                </a:cubicBezTo>
                <a:cubicBezTo>
                  <a:pt x="21283" y="368549"/>
                  <a:pt x="19767" y="347957"/>
                  <a:pt x="25267" y="328706"/>
                </a:cubicBezTo>
                <a:cubicBezTo>
                  <a:pt x="26998" y="322648"/>
                  <a:pt x="31244" y="340336"/>
                  <a:pt x="31244" y="346636"/>
                </a:cubicBezTo>
                <a:cubicBezTo>
                  <a:pt x="31244" y="356794"/>
                  <a:pt x="27259" y="366557"/>
                  <a:pt x="25267" y="376518"/>
                </a:cubicBezTo>
                <a:cubicBezTo>
                  <a:pt x="23275" y="366557"/>
                  <a:pt x="19291" y="356794"/>
                  <a:pt x="19291" y="346636"/>
                </a:cubicBezTo>
                <a:cubicBezTo>
                  <a:pt x="19291" y="301288"/>
                  <a:pt x="19428" y="281171"/>
                  <a:pt x="37220" y="316753"/>
                </a:cubicBezTo>
                <a:cubicBezTo>
                  <a:pt x="40038" y="322388"/>
                  <a:pt x="41205" y="328706"/>
                  <a:pt x="43197" y="334683"/>
                </a:cubicBezTo>
                <a:cubicBezTo>
                  <a:pt x="41205" y="344644"/>
                  <a:pt x="47181" y="366557"/>
                  <a:pt x="37220" y="364565"/>
                </a:cubicBezTo>
                <a:cubicBezTo>
                  <a:pt x="23133" y="361747"/>
                  <a:pt x="13314" y="328706"/>
                  <a:pt x="13314" y="328706"/>
                </a:cubicBezTo>
                <a:cubicBezTo>
                  <a:pt x="15306" y="300816"/>
                  <a:pt x="9473" y="271217"/>
                  <a:pt x="19291" y="245036"/>
                </a:cubicBezTo>
                <a:cubicBezTo>
                  <a:pt x="23715" y="233239"/>
                  <a:pt x="27260" y="268942"/>
                  <a:pt x="31244" y="280895"/>
                </a:cubicBezTo>
                <a:cubicBezTo>
                  <a:pt x="33236" y="286871"/>
                  <a:pt x="40714" y="304066"/>
                  <a:pt x="37220" y="298824"/>
                </a:cubicBezTo>
                <a:lnTo>
                  <a:pt x="25267" y="280895"/>
                </a:lnTo>
                <a:cubicBezTo>
                  <a:pt x="23275" y="258981"/>
                  <a:pt x="27463" y="235584"/>
                  <a:pt x="19291" y="215153"/>
                </a:cubicBezTo>
                <a:cubicBezTo>
                  <a:pt x="16951" y="209304"/>
                  <a:pt x="3353" y="227107"/>
                  <a:pt x="1361" y="221130"/>
                </a:cubicBezTo>
                <a:cubicBezTo>
                  <a:pt x="-3094" y="207766"/>
                  <a:pt x="4575" y="193108"/>
                  <a:pt x="7338" y="179295"/>
                </a:cubicBezTo>
                <a:cubicBezTo>
                  <a:pt x="8574" y="173117"/>
                  <a:pt x="8859" y="165820"/>
                  <a:pt x="13314" y="161365"/>
                </a:cubicBezTo>
                <a:cubicBezTo>
                  <a:pt x="17769" y="156910"/>
                  <a:pt x="25267" y="157381"/>
                  <a:pt x="31244" y="155389"/>
                </a:cubicBezTo>
                <a:cubicBezTo>
                  <a:pt x="33236" y="163358"/>
                  <a:pt x="37220" y="171081"/>
                  <a:pt x="37220" y="179295"/>
                </a:cubicBezTo>
                <a:cubicBezTo>
                  <a:pt x="37220" y="185595"/>
                  <a:pt x="32975" y="191167"/>
                  <a:pt x="31244" y="197224"/>
                </a:cubicBezTo>
                <a:cubicBezTo>
                  <a:pt x="28987" y="205122"/>
                  <a:pt x="27259" y="213161"/>
                  <a:pt x="25267" y="221130"/>
                </a:cubicBezTo>
                <a:cubicBezTo>
                  <a:pt x="6983" y="166277"/>
                  <a:pt x="12060" y="197808"/>
                  <a:pt x="19291" y="125506"/>
                </a:cubicBezTo>
                <a:cubicBezTo>
                  <a:pt x="25267" y="127498"/>
                  <a:pt x="35228" y="125507"/>
                  <a:pt x="37220" y="131483"/>
                </a:cubicBezTo>
                <a:cubicBezTo>
                  <a:pt x="40432" y="141120"/>
                  <a:pt x="38427" y="154182"/>
                  <a:pt x="31244" y="161365"/>
                </a:cubicBezTo>
                <a:cubicBezTo>
                  <a:pt x="26789" y="165820"/>
                  <a:pt x="27259" y="149412"/>
                  <a:pt x="25267" y="143436"/>
                </a:cubicBezTo>
                <a:cubicBezTo>
                  <a:pt x="27259" y="121522"/>
                  <a:pt x="25199" y="98852"/>
                  <a:pt x="31244" y="77695"/>
                </a:cubicBezTo>
                <a:cubicBezTo>
                  <a:pt x="33500" y="69797"/>
                  <a:pt x="37220" y="93386"/>
                  <a:pt x="37220" y="101600"/>
                </a:cubicBezTo>
                <a:cubicBezTo>
                  <a:pt x="37220" y="115687"/>
                  <a:pt x="33236" y="129491"/>
                  <a:pt x="31244" y="143436"/>
                </a:cubicBezTo>
                <a:cubicBezTo>
                  <a:pt x="-4555" y="107637"/>
                  <a:pt x="6419" y="127644"/>
                  <a:pt x="19291" y="41836"/>
                </a:cubicBezTo>
                <a:cubicBezTo>
                  <a:pt x="21160" y="29376"/>
                  <a:pt x="31244" y="5977"/>
                  <a:pt x="31244" y="5977"/>
                </a:cubicBezTo>
                <a:lnTo>
                  <a:pt x="43197" y="41836"/>
                </a:lnTo>
                <a:lnTo>
                  <a:pt x="49173" y="59765"/>
                </a:lnTo>
                <a:cubicBezTo>
                  <a:pt x="43197" y="63749"/>
                  <a:pt x="37668" y="74930"/>
                  <a:pt x="31244" y="71718"/>
                </a:cubicBezTo>
                <a:cubicBezTo>
                  <a:pt x="23897" y="68045"/>
                  <a:pt x="25949" y="55998"/>
                  <a:pt x="25267" y="47812"/>
                </a:cubicBezTo>
                <a:cubicBezTo>
                  <a:pt x="23943" y="31930"/>
                  <a:pt x="25267" y="15937"/>
                  <a:pt x="25267" y="0"/>
                </a:cubicBezTo>
              </a:path>
            </a:pathLst>
          </a:cu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7667"/>
            <a:endParaRPr lang="en-CA" sz="211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B91E4199-03C2-4502-98FA-B1EA3B205CC3}"/>
              </a:ext>
            </a:extLst>
          </p:cNvPr>
          <p:cNvSpPr/>
          <p:nvPr/>
        </p:nvSpPr>
        <p:spPr>
          <a:xfrm>
            <a:off x="1267587" y="5091382"/>
            <a:ext cx="57827" cy="915491"/>
          </a:xfrm>
          <a:custGeom>
            <a:avLst/>
            <a:gdLst>
              <a:gd name="connsiteX0" fmla="*/ 19291 w 49173"/>
              <a:gd name="connsiteY0" fmla="*/ 776942 h 778485"/>
              <a:gd name="connsiteX1" fmla="*/ 31244 w 49173"/>
              <a:gd name="connsiteY1" fmla="*/ 741083 h 778485"/>
              <a:gd name="connsiteX2" fmla="*/ 43197 w 49173"/>
              <a:gd name="connsiteY2" fmla="*/ 776942 h 778485"/>
              <a:gd name="connsiteX3" fmla="*/ 13314 w 49173"/>
              <a:gd name="connsiteY3" fmla="*/ 747059 h 778485"/>
              <a:gd name="connsiteX4" fmla="*/ 19291 w 49173"/>
              <a:gd name="connsiteY4" fmla="*/ 699248 h 778485"/>
              <a:gd name="connsiteX5" fmla="*/ 31244 w 49173"/>
              <a:gd name="connsiteY5" fmla="*/ 717177 h 778485"/>
              <a:gd name="connsiteX6" fmla="*/ 37220 w 49173"/>
              <a:gd name="connsiteY6" fmla="*/ 735106 h 778485"/>
              <a:gd name="connsiteX7" fmla="*/ 37220 w 49173"/>
              <a:gd name="connsiteY7" fmla="*/ 651436 h 778485"/>
              <a:gd name="connsiteX8" fmla="*/ 25267 w 49173"/>
              <a:gd name="connsiteY8" fmla="*/ 669365 h 778485"/>
              <a:gd name="connsiteX9" fmla="*/ 25267 w 49173"/>
              <a:gd name="connsiteY9" fmla="*/ 525930 h 778485"/>
              <a:gd name="connsiteX10" fmla="*/ 37220 w 49173"/>
              <a:gd name="connsiteY10" fmla="*/ 561789 h 778485"/>
              <a:gd name="connsiteX11" fmla="*/ 31244 w 49173"/>
              <a:gd name="connsiteY11" fmla="*/ 615577 h 778485"/>
              <a:gd name="connsiteX12" fmla="*/ 25267 w 49173"/>
              <a:gd name="connsiteY12" fmla="*/ 597648 h 778485"/>
              <a:gd name="connsiteX13" fmla="*/ 13314 w 49173"/>
              <a:gd name="connsiteY13" fmla="*/ 531906 h 778485"/>
              <a:gd name="connsiteX14" fmla="*/ 19291 w 49173"/>
              <a:gd name="connsiteY14" fmla="*/ 484095 h 778485"/>
              <a:gd name="connsiteX15" fmla="*/ 25267 w 49173"/>
              <a:gd name="connsiteY15" fmla="*/ 502024 h 778485"/>
              <a:gd name="connsiteX16" fmla="*/ 31244 w 49173"/>
              <a:gd name="connsiteY16" fmla="*/ 484095 h 778485"/>
              <a:gd name="connsiteX17" fmla="*/ 25267 w 49173"/>
              <a:gd name="connsiteY17" fmla="*/ 442259 h 778485"/>
              <a:gd name="connsiteX18" fmla="*/ 19291 w 49173"/>
              <a:gd name="connsiteY18" fmla="*/ 424330 h 778485"/>
              <a:gd name="connsiteX19" fmla="*/ 13314 w 49173"/>
              <a:gd name="connsiteY19" fmla="*/ 484095 h 778485"/>
              <a:gd name="connsiteX20" fmla="*/ 13314 w 49173"/>
              <a:gd name="connsiteY20" fmla="*/ 376518 h 778485"/>
              <a:gd name="connsiteX21" fmla="*/ 31244 w 49173"/>
              <a:gd name="connsiteY21" fmla="*/ 382495 h 778485"/>
              <a:gd name="connsiteX22" fmla="*/ 37220 w 49173"/>
              <a:gd name="connsiteY22" fmla="*/ 400424 h 778485"/>
              <a:gd name="connsiteX23" fmla="*/ 31244 w 49173"/>
              <a:gd name="connsiteY23" fmla="*/ 424330 h 778485"/>
              <a:gd name="connsiteX24" fmla="*/ 19291 w 49173"/>
              <a:gd name="connsiteY24" fmla="*/ 388471 h 778485"/>
              <a:gd name="connsiteX25" fmla="*/ 25267 w 49173"/>
              <a:gd name="connsiteY25" fmla="*/ 328706 h 778485"/>
              <a:gd name="connsiteX26" fmla="*/ 31244 w 49173"/>
              <a:gd name="connsiteY26" fmla="*/ 346636 h 778485"/>
              <a:gd name="connsiteX27" fmla="*/ 25267 w 49173"/>
              <a:gd name="connsiteY27" fmla="*/ 376518 h 778485"/>
              <a:gd name="connsiteX28" fmla="*/ 19291 w 49173"/>
              <a:gd name="connsiteY28" fmla="*/ 346636 h 778485"/>
              <a:gd name="connsiteX29" fmla="*/ 37220 w 49173"/>
              <a:gd name="connsiteY29" fmla="*/ 316753 h 778485"/>
              <a:gd name="connsiteX30" fmla="*/ 43197 w 49173"/>
              <a:gd name="connsiteY30" fmla="*/ 334683 h 778485"/>
              <a:gd name="connsiteX31" fmla="*/ 37220 w 49173"/>
              <a:gd name="connsiteY31" fmla="*/ 364565 h 778485"/>
              <a:gd name="connsiteX32" fmla="*/ 13314 w 49173"/>
              <a:gd name="connsiteY32" fmla="*/ 328706 h 778485"/>
              <a:gd name="connsiteX33" fmla="*/ 19291 w 49173"/>
              <a:gd name="connsiteY33" fmla="*/ 245036 h 778485"/>
              <a:gd name="connsiteX34" fmla="*/ 31244 w 49173"/>
              <a:gd name="connsiteY34" fmla="*/ 280895 h 778485"/>
              <a:gd name="connsiteX35" fmla="*/ 37220 w 49173"/>
              <a:gd name="connsiteY35" fmla="*/ 298824 h 778485"/>
              <a:gd name="connsiteX36" fmla="*/ 25267 w 49173"/>
              <a:gd name="connsiteY36" fmla="*/ 280895 h 778485"/>
              <a:gd name="connsiteX37" fmla="*/ 19291 w 49173"/>
              <a:gd name="connsiteY37" fmla="*/ 215153 h 778485"/>
              <a:gd name="connsiteX38" fmla="*/ 1361 w 49173"/>
              <a:gd name="connsiteY38" fmla="*/ 221130 h 778485"/>
              <a:gd name="connsiteX39" fmla="*/ 7338 w 49173"/>
              <a:gd name="connsiteY39" fmla="*/ 179295 h 778485"/>
              <a:gd name="connsiteX40" fmla="*/ 13314 w 49173"/>
              <a:gd name="connsiteY40" fmla="*/ 161365 h 778485"/>
              <a:gd name="connsiteX41" fmla="*/ 31244 w 49173"/>
              <a:gd name="connsiteY41" fmla="*/ 155389 h 778485"/>
              <a:gd name="connsiteX42" fmla="*/ 37220 w 49173"/>
              <a:gd name="connsiteY42" fmla="*/ 179295 h 778485"/>
              <a:gd name="connsiteX43" fmla="*/ 31244 w 49173"/>
              <a:gd name="connsiteY43" fmla="*/ 197224 h 778485"/>
              <a:gd name="connsiteX44" fmla="*/ 25267 w 49173"/>
              <a:gd name="connsiteY44" fmla="*/ 221130 h 778485"/>
              <a:gd name="connsiteX45" fmla="*/ 19291 w 49173"/>
              <a:gd name="connsiteY45" fmla="*/ 125506 h 778485"/>
              <a:gd name="connsiteX46" fmla="*/ 37220 w 49173"/>
              <a:gd name="connsiteY46" fmla="*/ 131483 h 778485"/>
              <a:gd name="connsiteX47" fmla="*/ 31244 w 49173"/>
              <a:gd name="connsiteY47" fmla="*/ 161365 h 778485"/>
              <a:gd name="connsiteX48" fmla="*/ 25267 w 49173"/>
              <a:gd name="connsiteY48" fmla="*/ 143436 h 778485"/>
              <a:gd name="connsiteX49" fmla="*/ 31244 w 49173"/>
              <a:gd name="connsiteY49" fmla="*/ 77695 h 778485"/>
              <a:gd name="connsiteX50" fmla="*/ 37220 w 49173"/>
              <a:gd name="connsiteY50" fmla="*/ 101600 h 778485"/>
              <a:gd name="connsiteX51" fmla="*/ 31244 w 49173"/>
              <a:gd name="connsiteY51" fmla="*/ 143436 h 778485"/>
              <a:gd name="connsiteX52" fmla="*/ 19291 w 49173"/>
              <a:gd name="connsiteY52" fmla="*/ 41836 h 778485"/>
              <a:gd name="connsiteX53" fmla="*/ 31244 w 49173"/>
              <a:gd name="connsiteY53" fmla="*/ 5977 h 778485"/>
              <a:gd name="connsiteX54" fmla="*/ 43197 w 49173"/>
              <a:gd name="connsiteY54" fmla="*/ 41836 h 778485"/>
              <a:gd name="connsiteX55" fmla="*/ 49173 w 49173"/>
              <a:gd name="connsiteY55" fmla="*/ 59765 h 778485"/>
              <a:gd name="connsiteX56" fmla="*/ 31244 w 49173"/>
              <a:gd name="connsiteY56" fmla="*/ 71718 h 778485"/>
              <a:gd name="connsiteX57" fmla="*/ 25267 w 49173"/>
              <a:gd name="connsiteY57" fmla="*/ 47812 h 778485"/>
              <a:gd name="connsiteX58" fmla="*/ 25267 w 49173"/>
              <a:gd name="connsiteY58" fmla="*/ 0 h 77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9173" h="778485">
                <a:moveTo>
                  <a:pt x="19291" y="776942"/>
                </a:moveTo>
                <a:cubicBezTo>
                  <a:pt x="23275" y="764989"/>
                  <a:pt x="18644" y="741083"/>
                  <a:pt x="31244" y="741083"/>
                </a:cubicBezTo>
                <a:cubicBezTo>
                  <a:pt x="43844" y="741083"/>
                  <a:pt x="50186" y="787426"/>
                  <a:pt x="43197" y="776942"/>
                </a:cubicBezTo>
                <a:cubicBezTo>
                  <a:pt x="27260" y="753035"/>
                  <a:pt x="37221" y="762996"/>
                  <a:pt x="13314" y="747059"/>
                </a:cubicBezTo>
                <a:cubicBezTo>
                  <a:pt x="15306" y="731122"/>
                  <a:pt x="11027" y="713020"/>
                  <a:pt x="19291" y="699248"/>
                </a:cubicBezTo>
                <a:cubicBezTo>
                  <a:pt x="22987" y="693089"/>
                  <a:pt x="28032" y="710753"/>
                  <a:pt x="31244" y="717177"/>
                </a:cubicBezTo>
                <a:cubicBezTo>
                  <a:pt x="34061" y="722812"/>
                  <a:pt x="35228" y="729130"/>
                  <a:pt x="37220" y="735106"/>
                </a:cubicBezTo>
                <a:cubicBezTo>
                  <a:pt x="44679" y="705273"/>
                  <a:pt x="52239" y="686478"/>
                  <a:pt x="37220" y="651436"/>
                </a:cubicBezTo>
                <a:cubicBezTo>
                  <a:pt x="34390" y="644834"/>
                  <a:pt x="29251" y="663389"/>
                  <a:pt x="25267" y="669365"/>
                </a:cubicBezTo>
                <a:cubicBezTo>
                  <a:pt x="18025" y="618666"/>
                  <a:pt x="9960" y="582058"/>
                  <a:pt x="25267" y="525930"/>
                </a:cubicBezTo>
                <a:cubicBezTo>
                  <a:pt x="28582" y="513774"/>
                  <a:pt x="37220" y="561789"/>
                  <a:pt x="37220" y="561789"/>
                </a:cubicBezTo>
                <a:cubicBezTo>
                  <a:pt x="35228" y="579718"/>
                  <a:pt x="36949" y="598463"/>
                  <a:pt x="31244" y="615577"/>
                </a:cubicBezTo>
                <a:cubicBezTo>
                  <a:pt x="29252" y="621553"/>
                  <a:pt x="26998" y="603705"/>
                  <a:pt x="25267" y="597648"/>
                </a:cubicBezTo>
                <a:cubicBezTo>
                  <a:pt x="17218" y="569476"/>
                  <a:pt x="18150" y="565752"/>
                  <a:pt x="13314" y="531906"/>
                </a:cubicBezTo>
                <a:cubicBezTo>
                  <a:pt x="15306" y="515969"/>
                  <a:pt x="13326" y="499007"/>
                  <a:pt x="19291" y="484095"/>
                </a:cubicBezTo>
                <a:cubicBezTo>
                  <a:pt x="21631" y="478246"/>
                  <a:pt x="18967" y="502024"/>
                  <a:pt x="25267" y="502024"/>
                </a:cubicBezTo>
                <a:cubicBezTo>
                  <a:pt x="31567" y="502024"/>
                  <a:pt x="29252" y="490071"/>
                  <a:pt x="31244" y="484095"/>
                </a:cubicBezTo>
                <a:cubicBezTo>
                  <a:pt x="29252" y="470150"/>
                  <a:pt x="28030" y="456072"/>
                  <a:pt x="25267" y="442259"/>
                </a:cubicBezTo>
                <a:cubicBezTo>
                  <a:pt x="24032" y="436082"/>
                  <a:pt x="21022" y="418273"/>
                  <a:pt x="19291" y="424330"/>
                </a:cubicBezTo>
                <a:cubicBezTo>
                  <a:pt x="13791" y="443581"/>
                  <a:pt x="15306" y="464173"/>
                  <a:pt x="13314" y="484095"/>
                </a:cubicBezTo>
                <a:cubicBezTo>
                  <a:pt x="249" y="444894"/>
                  <a:pt x="-4396" y="438502"/>
                  <a:pt x="13314" y="376518"/>
                </a:cubicBezTo>
                <a:cubicBezTo>
                  <a:pt x="15045" y="370460"/>
                  <a:pt x="25267" y="380503"/>
                  <a:pt x="31244" y="382495"/>
                </a:cubicBezTo>
                <a:cubicBezTo>
                  <a:pt x="33236" y="388471"/>
                  <a:pt x="37220" y="394124"/>
                  <a:pt x="37220" y="400424"/>
                </a:cubicBezTo>
                <a:cubicBezTo>
                  <a:pt x="37220" y="408638"/>
                  <a:pt x="38078" y="428886"/>
                  <a:pt x="31244" y="424330"/>
                </a:cubicBezTo>
                <a:cubicBezTo>
                  <a:pt x="20761" y="417341"/>
                  <a:pt x="19291" y="388471"/>
                  <a:pt x="19291" y="388471"/>
                </a:cubicBezTo>
                <a:cubicBezTo>
                  <a:pt x="21283" y="368549"/>
                  <a:pt x="19767" y="347957"/>
                  <a:pt x="25267" y="328706"/>
                </a:cubicBezTo>
                <a:cubicBezTo>
                  <a:pt x="26998" y="322648"/>
                  <a:pt x="31244" y="340336"/>
                  <a:pt x="31244" y="346636"/>
                </a:cubicBezTo>
                <a:cubicBezTo>
                  <a:pt x="31244" y="356794"/>
                  <a:pt x="27259" y="366557"/>
                  <a:pt x="25267" y="376518"/>
                </a:cubicBezTo>
                <a:cubicBezTo>
                  <a:pt x="23275" y="366557"/>
                  <a:pt x="19291" y="356794"/>
                  <a:pt x="19291" y="346636"/>
                </a:cubicBezTo>
                <a:cubicBezTo>
                  <a:pt x="19291" y="301288"/>
                  <a:pt x="19428" y="281171"/>
                  <a:pt x="37220" y="316753"/>
                </a:cubicBezTo>
                <a:cubicBezTo>
                  <a:pt x="40038" y="322388"/>
                  <a:pt x="41205" y="328706"/>
                  <a:pt x="43197" y="334683"/>
                </a:cubicBezTo>
                <a:cubicBezTo>
                  <a:pt x="41205" y="344644"/>
                  <a:pt x="47181" y="366557"/>
                  <a:pt x="37220" y="364565"/>
                </a:cubicBezTo>
                <a:cubicBezTo>
                  <a:pt x="23133" y="361747"/>
                  <a:pt x="13314" y="328706"/>
                  <a:pt x="13314" y="328706"/>
                </a:cubicBezTo>
                <a:cubicBezTo>
                  <a:pt x="15306" y="300816"/>
                  <a:pt x="9473" y="271217"/>
                  <a:pt x="19291" y="245036"/>
                </a:cubicBezTo>
                <a:cubicBezTo>
                  <a:pt x="23715" y="233239"/>
                  <a:pt x="27260" y="268942"/>
                  <a:pt x="31244" y="280895"/>
                </a:cubicBezTo>
                <a:cubicBezTo>
                  <a:pt x="33236" y="286871"/>
                  <a:pt x="40714" y="304066"/>
                  <a:pt x="37220" y="298824"/>
                </a:cubicBezTo>
                <a:lnTo>
                  <a:pt x="25267" y="280895"/>
                </a:lnTo>
                <a:cubicBezTo>
                  <a:pt x="23275" y="258981"/>
                  <a:pt x="27463" y="235584"/>
                  <a:pt x="19291" y="215153"/>
                </a:cubicBezTo>
                <a:cubicBezTo>
                  <a:pt x="16951" y="209304"/>
                  <a:pt x="3353" y="227107"/>
                  <a:pt x="1361" y="221130"/>
                </a:cubicBezTo>
                <a:cubicBezTo>
                  <a:pt x="-3094" y="207766"/>
                  <a:pt x="4575" y="193108"/>
                  <a:pt x="7338" y="179295"/>
                </a:cubicBezTo>
                <a:cubicBezTo>
                  <a:pt x="8574" y="173117"/>
                  <a:pt x="8859" y="165820"/>
                  <a:pt x="13314" y="161365"/>
                </a:cubicBezTo>
                <a:cubicBezTo>
                  <a:pt x="17769" y="156910"/>
                  <a:pt x="25267" y="157381"/>
                  <a:pt x="31244" y="155389"/>
                </a:cubicBezTo>
                <a:cubicBezTo>
                  <a:pt x="33236" y="163358"/>
                  <a:pt x="37220" y="171081"/>
                  <a:pt x="37220" y="179295"/>
                </a:cubicBezTo>
                <a:cubicBezTo>
                  <a:pt x="37220" y="185595"/>
                  <a:pt x="32975" y="191167"/>
                  <a:pt x="31244" y="197224"/>
                </a:cubicBezTo>
                <a:cubicBezTo>
                  <a:pt x="28987" y="205122"/>
                  <a:pt x="27259" y="213161"/>
                  <a:pt x="25267" y="221130"/>
                </a:cubicBezTo>
                <a:cubicBezTo>
                  <a:pt x="6983" y="166277"/>
                  <a:pt x="12060" y="197808"/>
                  <a:pt x="19291" y="125506"/>
                </a:cubicBezTo>
                <a:cubicBezTo>
                  <a:pt x="25267" y="127498"/>
                  <a:pt x="35228" y="125507"/>
                  <a:pt x="37220" y="131483"/>
                </a:cubicBezTo>
                <a:cubicBezTo>
                  <a:pt x="40432" y="141120"/>
                  <a:pt x="38427" y="154182"/>
                  <a:pt x="31244" y="161365"/>
                </a:cubicBezTo>
                <a:cubicBezTo>
                  <a:pt x="26789" y="165820"/>
                  <a:pt x="27259" y="149412"/>
                  <a:pt x="25267" y="143436"/>
                </a:cubicBezTo>
                <a:cubicBezTo>
                  <a:pt x="27259" y="121522"/>
                  <a:pt x="25199" y="98852"/>
                  <a:pt x="31244" y="77695"/>
                </a:cubicBezTo>
                <a:cubicBezTo>
                  <a:pt x="33500" y="69797"/>
                  <a:pt x="37220" y="93386"/>
                  <a:pt x="37220" y="101600"/>
                </a:cubicBezTo>
                <a:cubicBezTo>
                  <a:pt x="37220" y="115687"/>
                  <a:pt x="33236" y="129491"/>
                  <a:pt x="31244" y="143436"/>
                </a:cubicBezTo>
                <a:cubicBezTo>
                  <a:pt x="-4555" y="107637"/>
                  <a:pt x="6419" y="127644"/>
                  <a:pt x="19291" y="41836"/>
                </a:cubicBezTo>
                <a:cubicBezTo>
                  <a:pt x="21160" y="29376"/>
                  <a:pt x="31244" y="5977"/>
                  <a:pt x="31244" y="5977"/>
                </a:cubicBezTo>
                <a:lnTo>
                  <a:pt x="43197" y="41836"/>
                </a:lnTo>
                <a:lnTo>
                  <a:pt x="49173" y="59765"/>
                </a:lnTo>
                <a:cubicBezTo>
                  <a:pt x="43197" y="63749"/>
                  <a:pt x="37668" y="74930"/>
                  <a:pt x="31244" y="71718"/>
                </a:cubicBezTo>
                <a:cubicBezTo>
                  <a:pt x="23897" y="68045"/>
                  <a:pt x="25949" y="55998"/>
                  <a:pt x="25267" y="47812"/>
                </a:cubicBezTo>
                <a:cubicBezTo>
                  <a:pt x="23943" y="31930"/>
                  <a:pt x="25267" y="15937"/>
                  <a:pt x="25267" y="0"/>
                </a:cubicBezTo>
              </a:path>
            </a:pathLst>
          </a:custGeom>
          <a:noFill/>
          <a:ln w="31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7667"/>
            <a:endParaRPr lang="en-CA" sz="211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E316BFEE-D1B7-4CEA-9ED7-F566078BED16}"/>
              </a:ext>
            </a:extLst>
          </p:cNvPr>
          <p:cNvSpPr/>
          <p:nvPr/>
        </p:nvSpPr>
        <p:spPr>
          <a:xfrm>
            <a:off x="1266197" y="4064629"/>
            <a:ext cx="57827" cy="915491"/>
          </a:xfrm>
          <a:custGeom>
            <a:avLst/>
            <a:gdLst>
              <a:gd name="connsiteX0" fmla="*/ 19291 w 49173"/>
              <a:gd name="connsiteY0" fmla="*/ 776942 h 778485"/>
              <a:gd name="connsiteX1" fmla="*/ 31244 w 49173"/>
              <a:gd name="connsiteY1" fmla="*/ 741083 h 778485"/>
              <a:gd name="connsiteX2" fmla="*/ 43197 w 49173"/>
              <a:gd name="connsiteY2" fmla="*/ 776942 h 778485"/>
              <a:gd name="connsiteX3" fmla="*/ 13314 w 49173"/>
              <a:gd name="connsiteY3" fmla="*/ 747059 h 778485"/>
              <a:gd name="connsiteX4" fmla="*/ 19291 w 49173"/>
              <a:gd name="connsiteY4" fmla="*/ 699248 h 778485"/>
              <a:gd name="connsiteX5" fmla="*/ 31244 w 49173"/>
              <a:gd name="connsiteY5" fmla="*/ 717177 h 778485"/>
              <a:gd name="connsiteX6" fmla="*/ 37220 w 49173"/>
              <a:gd name="connsiteY6" fmla="*/ 735106 h 778485"/>
              <a:gd name="connsiteX7" fmla="*/ 37220 w 49173"/>
              <a:gd name="connsiteY7" fmla="*/ 651436 h 778485"/>
              <a:gd name="connsiteX8" fmla="*/ 25267 w 49173"/>
              <a:gd name="connsiteY8" fmla="*/ 669365 h 778485"/>
              <a:gd name="connsiteX9" fmla="*/ 25267 w 49173"/>
              <a:gd name="connsiteY9" fmla="*/ 525930 h 778485"/>
              <a:gd name="connsiteX10" fmla="*/ 37220 w 49173"/>
              <a:gd name="connsiteY10" fmla="*/ 561789 h 778485"/>
              <a:gd name="connsiteX11" fmla="*/ 31244 w 49173"/>
              <a:gd name="connsiteY11" fmla="*/ 615577 h 778485"/>
              <a:gd name="connsiteX12" fmla="*/ 25267 w 49173"/>
              <a:gd name="connsiteY12" fmla="*/ 597648 h 778485"/>
              <a:gd name="connsiteX13" fmla="*/ 13314 w 49173"/>
              <a:gd name="connsiteY13" fmla="*/ 531906 h 778485"/>
              <a:gd name="connsiteX14" fmla="*/ 19291 w 49173"/>
              <a:gd name="connsiteY14" fmla="*/ 484095 h 778485"/>
              <a:gd name="connsiteX15" fmla="*/ 25267 w 49173"/>
              <a:gd name="connsiteY15" fmla="*/ 502024 h 778485"/>
              <a:gd name="connsiteX16" fmla="*/ 31244 w 49173"/>
              <a:gd name="connsiteY16" fmla="*/ 484095 h 778485"/>
              <a:gd name="connsiteX17" fmla="*/ 25267 w 49173"/>
              <a:gd name="connsiteY17" fmla="*/ 442259 h 778485"/>
              <a:gd name="connsiteX18" fmla="*/ 19291 w 49173"/>
              <a:gd name="connsiteY18" fmla="*/ 424330 h 778485"/>
              <a:gd name="connsiteX19" fmla="*/ 13314 w 49173"/>
              <a:gd name="connsiteY19" fmla="*/ 484095 h 778485"/>
              <a:gd name="connsiteX20" fmla="*/ 13314 w 49173"/>
              <a:gd name="connsiteY20" fmla="*/ 376518 h 778485"/>
              <a:gd name="connsiteX21" fmla="*/ 31244 w 49173"/>
              <a:gd name="connsiteY21" fmla="*/ 382495 h 778485"/>
              <a:gd name="connsiteX22" fmla="*/ 37220 w 49173"/>
              <a:gd name="connsiteY22" fmla="*/ 400424 h 778485"/>
              <a:gd name="connsiteX23" fmla="*/ 31244 w 49173"/>
              <a:gd name="connsiteY23" fmla="*/ 424330 h 778485"/>
              <a:gd name="connsiteX24" fmla="*/ 19291 w 49173"/>
              <a:gd name="connsiteY24" fmla="*/ 388471 h 778485"/>
              <a:gd name="connsiteX25" fmla="*/ 25267 w 49173"/>
              <a:gd name="connsiteY25" fmla="*/ 328706 h 778485"/>
              <a:gd name="connsiteX26" fmla="*/ 31244 w 49173"/>
              <a:gd name="connsiteY26" fmla="*/ 346636 h 778485"/>
              <a:gd name="connsiteX27" fmla="*/ 25267 w 49173"/>
              <a:gd name="connsiteY27" fmla="*/ 376518 h 778485"/>
              <a:gd name="connsiteX28" fmla="*/ 19291 w 49173"/>
              <a:gd name="connsiteY28" fmla="*/ 346636 h 778485"/>
              <a:gd name="connsiteX29" fmla="*/ 37220 w 49173"/>
              <a:gd name="connsiteY29" fmla="*/ 316753 h 778485"/>
              <a:gd name="connsiteX30" fmla="*/ 43197 w 49173"/>
              <a:gd name="connsiteY30" fmla="*/ 334683 h 778485"/>
              <a:gd name="connsiteX31" fmla="*/ 37220 w 49173"/>
              <a:gd name="connsiteY31" fmla="*/ 364565 h 778485"/>
              <a:gd name="connsiteX32" fmla="*/ 13314 w 49173"/>
              <a:gd name="connsiteY32" fmla="*/ 328706 h 778485"/>
              <a:gd name="connsiteX33" fmla="*/ 19291 w 49173"/>
              <a:gd name="connsiteY33" fmla="*/ 245036 h 778485"/>
              <a:gd name="connsiteX34" fmla="*/ 31244 w 49173"/>
              <a:gd name="connsiteY34" fmla="*/ 280895 h 778485"/>
              <a:gd name="connsiteX35" fmla="*/ 37220 w 49173"/>
              <a:gd name="connsiteY35" fmla="*/ 298824 h 778485"/>
              <a:gd name="connsiteX36" fmla="*/ 25267 w 49173"/>
              <a:gd name="connsiteY36" fmla="*/ 280895 h 778485"/>
              <a:gd name="connsiteX37" fmla="*/ 19291 w 49173"/>
              <a:gd name="connsiteY37" fmla="*/ 215153 h 778485"/>
              <a:gd name="connsiteX38" fmla="*/ 1361 w 49173"/>
              <a:gd name="connsiteY38" fmla="*/ 221130 h 778485"/>
              <a:gd name="connsiteX39" fmla="*/ 7338 w 49173"/>
              <a:gd name="connsiteY39" fmla="*/ 179295 h 778485"/>
              <a:gd name="connsiteX40" fmla="*/ 13314 w 49173"/>
              <a:gd name="connsiteY40" fmla="*/ 161365 h 778485"/>
              <a:gd name="connsiteX41" fmla="*/ 31244 w 49173"/>
              <a:gd name="connsiteY41" fmla="*/ 155389 h 778485"/>
              <a:gd name="connsiteX42" fmla="*/ 37220 w 49173"/>
              <a:gd name="connsiteY42" fmla="*/ 179295 h 778485"/>
              <a:gd name="connsiteX43" fmla="*/ 31244 w 49173"/>
              <a:gd name="connsiteY43" fmla="*/ 197224 h 778485"/>
              <a:gd name="connsiteX44" fmla="*/ 25267 w 49173"/>
              <a:gd name="connsiteY44" fmla="*/ 221130 h 778485"/>
              <a:gd name="connsiteX45" fmla="*/ 19291 w 49173"/>
              <a:gd name="connsiteY45" fmla="*/ 125506 h 778485"/>
              <a:gd name="connsiteX46" fmla="*/ 37220 w 49173"/>
              <a:gd name="connsiteY46" fmla="*/ 131483 h 778485"/>
              <a:gd name="connsiteX47" fmla="*/ 31244 w 49173"/>
              <a:gd name="connsiteY47" fmla="*/ 161365 h 778485"/>
              <a:gd name="connsiteX48" fmla="*/ 25267 w 49173"/>
              <a:gd name="connsiteY48" fmla="*/ 143436 h 778485"/>
              <a:gd name="connsiteX49" fmla="*/ 31244 w 49173"/>
              <a:gd name="connsiteY49" fmla="*/ 77695 h 778485"/>
              <a:gd name="connsiteX50" fmla="*/ 37220 w 49173"/>
              <a:gd name="connsiteY50" fmla="*/ 101600 h 778485"/>
              <a:gd name="connsiteX51" fmla="*/ 31244 w 49173"/>
              <a:gd name="connsiteY51" fmla="*/ 143436 h 778485"/>
              <a:gd name="connsiteX52" fmla="*/ 19291 w 49173"/>
              <a:gd name="connsiteY52" fmla="*/ 41836 h 778485"/>
              <a:gd name="connsiteX53" fmla="*/ 31244 w 49173"/>
              <a:gd name="connsiteY53" fmla="*/ 5977 h 778485"/>
              <a:gd name="connsiteX54" fmla="*/ 43197 w 49173"/>
              <a:gd name="connsiteY54" fmla="*/ 41836 h 778485"/>
              <a:gd name="connsiteX55" fmla="*/ 49173 w 49173"/>
              <a:gd name="connsiteY55" fmla="*/ 59765 h 778485"/>
              <a:gd name="connsiteX56" fmla="*/ 31244 w 49173"/>
              <a:gd name="connsiteY56" fmla="*/ 71718 h 778485"/>
              <a:gd name="connsiteX57" fmla="*/ 25267 w 49173"/>
              <a:gd name="connsiteY57" fmla="*/ 47812 h 778485"/>
              <a:gd name="connsiteX58" fmla="*/ 25267 w 49173"/>
              <a:gd name="connsiteY58" fmla="*/ 0 h 77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9173" h="778485">
                <a:moveTo>
                  <a:pt x="19291" y="776942"/>
                </a:moveTo>
                <a:cubicBezTo>
                  <a:pt x="23275" y="764989"/>
                  <a:pt x="18644" y="741083"/>
                  <a:pt x="31244" y="741083"/>
                </a:cubicBezTo>
                <a:cubicBezTo>
                  <a:pt x="43844" y="741083"/>
                  <a:pt x="50186" y="787426"/>
                  <a:pt x="43197" y="776942"/>
                </a:cubicBezTo>
                <a:cubicBezTo>
                  <a:pt x="27260" y="753035"/>
                  <a:pt x="37221" y="762996"/>
                  <a:pt x="13314" y="747059"/>
                </a:cubicBezTo>
                <a:cubicBezTo>
                  <a:pt x="15306" y="731122"/>
                  <a:pt x="11027" y="713020"/>
                  <a:pt x="19291" y="699248"/>
                </a:cubicBezTo>
                <a:cubicBezTo>
                  <a:pt x="22987" y="693089"/>
                  <a:pt x="28032" y="710753"/>
                  <a:pt x="31244" y="717177"/>
                </a:cubicBezTo>
                <a:cubicBezTo>
                  <a:pt x="34061" y="722812"/>
                  <a:pt x="35228" y="729130"/>
                  <a:pt x="37220" y="735106"/>
                </a:cubicBezTo>
                <a:cubicBezTo>
                  <a:pt x="44679" y="705273"/>
                  <a:pt x="52239" y="686478"/>
                  <a:pt x="37220" y="651436"/>
                </a:cubicBezTo>
                <a:cubicBezTo>
                  <a:pt x="34390" y="644834"/>
                  <a:pt x="29251" y="663389"/>
                  <a:pt x="25267" y="669365"/>
                </a:cubicBezTo>
                <a:cubicBezTo>
                  <a:pt x="18025" y="618666"/>
                  <a:pt x="9960" y="582058"/>
                  <a:pt x="25267" y="525930"/>
                </a:cubicBezTo>
                <a:cubicBezTo>
                  <a:pt x="28582" y="513774"/>
                  <a:pt x="37220" y="561789"/>
                  <a:pt x="37220" y="561789"/>
                </a:cubicBezTo>
                <a:cubicBezTo>
                  <a:pt x="35228" y="579718"/>
                  <a:pt x="36949" y="598463"/>
                  <a:pt x="31244" y="615577"/>
                </a:cubicBezTo>
                <a:cubicBezTo>
                  <a:pt x="29252" y="621553"/>
                  <a:pt x="26998" y="603705"/>
                  <a:pt x="25267" y="597648"/>
                </a:cubicBezTo>
                <a:cubicBezTo>
                  <a:pt x="17218" y="569476"/>
                  <a:pt x="18150" y="565752"/>
                  <a:pt x="13314" y="531906"/>
                </a:cubicBezTo>
                <a:cubicBezTo>
                  <a:pt x="15306" y="515969"/>
                  <a:pt x="13326" y="499007"/>
                  <a:pt x="19291" y="484095"/>
                </a:cubicBezTo>
                <a:cubicBezTo>
                  <a:pt x="21631" y="478246"/>
                  <a:pt x="18967" y="502024"/>
                  <a:pt x="25267" y="502024"/>
                </a:cubicBezTo>
                <a:cubicBezTo>
                  <a:pt x="31567" y="502024"/>
                  <a:pt x="29252" y="490071"/>
                  <a:pt x="31244" y="484095"/>
                </a:cubicBezTo>
                <a:cubicBezTo>
                  <a:pt x="29252" y="470150"/>
                  <a:pt x="28030" y="456072"/>
                  <a:pt x="25267" y="442259"/>
                </a:cubicBezTo>
                <a:cubicBezTo>
                  <a:pt x="24032" y="436082"/>
                  <a:pt x="21022" y="418273"/>
                  <a:pt x="19291" y="424330"/>
                </a:cubicBezTo>
                <a:cubicBezTo>
                  <a:pt x="13791" y="443581"/>
                  <a:pt x="15306" y="464173"/>
                  <a:pt x="13314" y="484095"/>
                </a:cubicBezTo>
                <a:cubicBezTo>
                  <a:pt x="249" y="444894"/>
                  <a:pt x="-4396" y="438502"/>
                  <a:pt x="13314" y="376518"/>
                </a:cubicBezTo>
                <a:cubicBezTo>
                  <a:pt x="15045" y="370460"/>
                  <a:pt x="25267" y="380503"/>
                  <a:pt x="31244" y="382495"/>
                </a:cubicBezTo>
                <a:cubicBezTo>
                  <a:pt x="33236" y="388471"/>
                  <a:pt x="37220" y="394124"/>
                  <a:pt x="37220" y="400424"/>
                </a:cubicBezTo>
                <a:cubicBezTo>
                  <a:pt x="37220" y="408638"/>
                  <a:pt x="38078" y="428886"/>
                  <a:pt x="31244" y="424330"/>
                </a:cubicBezTo>
                <a:cubicBezTo>
                  <a:pt x="20761" y="417341"/>
                  <a:pt x="19291" y="388471"/>
                  <a:pt x="19291" y="388471"/>
                </a:cubicBezTo>
                <a:cubicBezTo>
                  <a:pt x="21283" y="368549"/>
                  <a:pt x="19767" y="347957"/>
                  <a:pt x="25267" y="328706"/>
                </a:cubicBezTo>
                <a:cubicBezTo>
                  <a:pt x="26998" y="322648"/>
                  <a:pt x="31244" y="340336"/>
                  <a:pt x="31244" y="346636"/>
                </a:cubicBezTo>
                <a:cubicBezTo>
                  <a:pt x="31244" y="356794"/>
                  <a:pt x="27259" y="366557"/>
                  <a:pt x="25267" y="376518"/>
                </a:cubicBezTo>
                <a:cubicBezTo>
                  <a:pt x="23275" y="366557"/>
                  <a:pt x="19291" y="356794"/>
                  <a:pt x="19291" y="346636"/>
                </a:cubicBezTo>
                <a:cubicBezTo>
                  <a:pt x="19291" y="301288"/>
                  <a:pt x="19428" y="281171"/>
                  <a:pt x="37220" y="316753"/>
                </a:cubicBezTo>
                <a:cubicBezTo>
                  <a:pt x="40038" y="322388"/>
                  <a:pt x="41205" y="328706"/>
                  <a:pt x="43197" y="334683"/>
                </a:cubicBezTo>
                <a:cubicBezTo>
                  <a:pt x="41205" y="344644"/>
                  <a:pt x="47181" y="366557"/>
                  <a:pt x="37220" y="364565"/>
                </a:cubicBezTo>
                <a:cubicBezTo>
                  <a:pt x="23133" y="361747"/>
                  <a:pt x="13314" y="328706"/>
                  <a:pt x="13314" y="328706"/>
                </a:cubicBezTo>
                <a:cubicBezTo>
                  <a:pt x="15306" y="300816"/>
                  <a:pt x="9473" y="271217"/>
                  <a:pt x="19291" y="245036"/>
                </a:cubicBezTo>
                <a:cubicBezTo>
                  <a:pt x="23715" y="233239"/>
                  <a:pt x="27260" y="268942"/>
                  <a:pt x="31244" y="280895"/>
                </a:cubicBezTo>
                <a:cubicBezTo>
                  <a:pt x="33236" y="286871"/>
                  <a:pt x="40714" y="304066"/>
                  <a:pt x="37220" y="298824"/>
                </a:cubicBezTo>
                <a:lnTo>
                  <a:pt x="25267" y="280895"/>
                </a:lnTo>
                <a:cubicBezTo>
                  <a:pt x="23275" y="258981"/>
                  <a:pt x="27463" y="235584"/>
                  <a:pt x="19291" y="215153"/>
                </a:cubicBezTo>
                <a:cubicBezTo>
                  <a:pt x="16951" y="209304"/>
                  <a:pt x="3353" y="227107"/>
                  <a:pt x="1361" y="221130"/>
                </a:cubicBezTo>
                <a:cubicBezTo>
                  <a:pt x="-3094" y="207766"/>
                  <a:pt x="4575" y="193108"/>
                  <a:pt x="7338" y="179295"/>
                </a:cubicBezTo>
                <a:cubicBezTo>
                  <a:pt x="8574" y="173117"/>
                  <a:pt x="8859" y="165820"/>
                  <a:pt x="13314" y="161365"/>
                </a:cubicBezTo>
                <a:cubicBezTo>
                  <a:pt x="17769" y="156910"/>
                  <a:pt x="25267" y="157381"/>
                  <a:pt x="31244" y="155389"/>
                </a:cubicBezTo>
                <a:cubicBezTo>
                  <a:pt x="33236" y="163358"/>
                  <a:pt x="37220" y="171081"/>
                  <a:pt x="37220" y="179295"/>
                </a:cubicBezTo>
                <a:cubicBezTo>
                  <a:pt x="37220" y="185595"/>
                  <a:pt x="32975" y="191167"/>
                  <a:pt x="31244" y="197224"/>
                </a:cubicBezTo>
                <a:cubicBezTo>
                  <a:pt x="28987" y="205122"/>
                  <a:pt x="27259" y="213161"/>
                  <a:pt x="25267" y="221130"/>
                </a:cubicBezTo>
                <a:cubicBezTo>
                  <a:pt x="6983" y="166277"/>
                  <a:pt x="12060" y="197808"/>
                  <a:pt x="19291" y="125506"/>
                </a:cubicBezTo>
                <a:cubicBezTo>
                  <a:pt x="25267" y="127498"/>
                  <a:pt x="35228" y="125507"/>
                  <a:pt x="37220" y="131483"/>
                </a:cubicBezTo>
                <a:cubicBezTo>
                  <a:pt x="40432" y="141120"/>
                  <a:pt x="38427" y="154182"/>
                  <a:pt x="31244" y="161365"/>
                </a:cubicBezTo>
                <a:cubicBezTo>
                  <a:pt x="26789" y="165820"/>
                  <a:pt x="27259" y="149412"/>
                  <a:pt x="25267" y="143436"/>
                </a:cubicBezTo>
                <a:cubicBezTo>
                  <a:pt x="27259" y="121522"/>
                  <a:pt x="25199" y="98852"/>
                  <a:pt x="31244" y="77695"/>
                </a:cubicBezTo>
                <a:cubicBezTo>
                  <a:pt x="33500" y="69797"/>
                  <a:pt x="37220" y="93386"/>
                  <a:pt x="37220" y="101600"/>
                </a:cubicBezTo>
                <a:cubicBezTo>
                  <a:pt x="37220" y="115687"/>
                  <a:pt x="33236" y="129491"/>
                  <a:pt x="31244" y="143436"/>
                </a:cubicBezTo>
                <a:cubicBezTo>
                  <a:pt x="-4555" y="107637"/>
                  <a:pt x="6419" y="127644"/>
                  <a:pt x="19291" y="41836"/>
                </a:cubicBezTo>
                <a:cubicBezTo>
                  <a:pt x="21160" y="29376"/>
                  <a:pt x="31244" y="5977"/>
                  <a:pt x="31244" y="5977"/>
                </a:cubicBezTo>
                <a:lnTo>
                  <a:pt x="43197" y="41836"/>
                </a:lnTo>
                <a:lnTo>
                  <a:pt x="49173" y="59765"/>
                </a:lnTo>
                <a:cubicBezTo>
                  <a:pt x="43197" y="63749"/>
                  <a:pt x="37668" y="74930"/>
                  <a:pt x="31244" y="71718"/>
                </a:cubicBezTo>
                <a:cubicBezTo>
                  <a:pt x="23897" y="68045"/>
                  <a:pt x="25949" y="55998"/>
                  <a:pt x="25267" y="47812"/>
                </a:cubicBezTo>
                <a:cubicBezTo>
                  <a:pt x="23943" y="31930"/>
                  <a:pt x="25267" y="15937"/>
                  <a:pt x="25267" y="0"/>
                </a:cubicBezTo>
              </a:path>
            </a:pathLst>
          </a:custGeom>
          <a:noFill/>
          <a:ln w="31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7667"/>
            <a:endParaRPr lang="en-CA" sz="211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BD444FB-3675-4B67-89BB-5F20B124A0EB}"/>
              </a:ext>
            </a:extLst>
          </p:cNvPr>
          <p:cNvSpPr/>
          <p:nvPr/>
        </p:nvSpPr>
        <p:spPr>
          <a:xfrm>
            <a:off x="1270585" y="3154168"/>
            <a:ext cx="57827" cy="915491"/>
          </a:xfrm>
          <a:custGeom>
            <a:avLst/>
            <a:gdLst>
              <a:gd name="connsiteX0" fmla="*/ 19291 w 49173"/>
              <a:gd name="connsiteY0" fmla="*/ 776942 h 778485"/>
              <a:gd name="connsiteX1" fmla="*/ 31244 w 49173"/>
              <a:gd name="connsiteY1" fmla="*/ 741083 h 778485"/>
              <a:gd name="connsiteX2" fmla="*/ 43197 w 49173"/>
              <a:gd name="connsiteY2" fmla="*/ 776942 h 778485"/>
              <a:gd name="connsiteX3" fmla="*/ 13314 w 49173"/>
              <a:gd name="connsiteY3" fmla="*/ 747059 h 778485"/>
              <a:gd name="connsiteX4" fmla="*/ 19291 w 49173"/>
              <a:gd name="connsiteY4" fmla="*/ 699248 h 778485"/>
              <a:gd name="connsiteX5" fmla="*/ 31244 w 49173"/>
              <a:gd name="connsiteY5" fmla="*/ 717177 h 778485"/>
              <a:gd name="connsiteX6" fmla="*/ 37220 w 49173"/>
              <a:gd name="connsiteY6" fmla="*/ 735106 h 778485"/>
              <a:gd name="connsiteX7" fmla="*/ 37220 w 49173"/>
              <a:gd name="connsiteY7" fmla="*/ 651436 h 778485"/>
              <a:gd name="connsiteX8" fmla="*/ 25267 w 49173"/>
              <a:gd name="connsiteY8" fmla="*/ 669365 h 778485"/>
              <a:gd name="connsiteX9" fmla="*/ 25267 w 49173"/>
              <a:gd name="connsiteY9" fmla="*/ 525930 h 778485"/>
              <a:gd name="connsiteX10" fmla="*/ 37220 w 49173"/>
              <a:gd name="connsiteY10" fmla="*/ 561789 h 778485"/>
              <a:gd name="connsiteX11" fmla="*/ 31244 w 49173"/>
              <a:gd name="connsiteY11" fmla="*/ 615577 h 778485"/>
              <a:gd name="connsiteX12" fmla="*/ 25267 w 49173"/>
              <a:gd name="connsiteY12" fmla="*/ 597648 h 778485"/>
              <a:gd name="connsiteX13" fmla="*/ 13314 w 49173"/>
              <a:gd name="connsiteY13" fmla="*/ 531906 h 778485"/>
              <a:gd name="connsiteX14" fmla="*/ 19291 w 49173"/>
              <a:gd name="connsiteY14" fmla="*/ 484095 h 778485"/>
              <a:gd name="connsiteX15" fmla="*/ 25267 w 49173"/>
              <a:gd name="connsiteY15" fmla="*/ 502024 h 778485"/>
              <a:gd name="connsiteX16" fmla="*/ 31244 w 49173"/>
              <a:gd name="connsiteY16" fmla="*/ 484095 h 778485"/>
              <a:gd name="connsiteX17" fmla="*/ 25267 w 49173"/>
              <a:gd name="connsiteY17" fmla="*/ 442259 h 778485"/>
              <a:gd name="connsiteX18" fmla="*/ 19291 w 49173"/>
              <a:gd name="connsiteY18" fmla="*/ 424330 h 778485"/>
              <a:gd name="connsiteX19" fmla="*/ 13314 w 49173"/>
              <a:gd name="connsiteY19" fmla="*/ 484095 h 778485"/>
              <a:gd name="connsiteX20" fmla="*/ 13314 w 49173"/>
              <a:gd name="connsiteY20" fmla="*/ 376518 h 778485"/>
              <a:gd name="connsiteX21" fmla="*/ 31244 w 49173"/>
              <a:gd name="connsiteY21" fmla="*/ 382495 h 778485"/>
              <a:gd name="connsiteX22" fmla="*/ 37220 w 49173"/>
              <a:gd name="connsiteY22" fmla="*/ 400424 h 778485"/>
              <a:gd name="connsiteX23" fmla="*/ 31244 w 49173"/>
              <a:gd name="connsiteY23" fmla="*/ 424330 h 778485"/>
              <a:gd name="connsiteX24" fmla="*/ 19291 w 49173"/>
              <a:gd name="connsiteY24" fmla="*/ 388471 h 778485"/>
              <a:gd name="connsiteX25" fmla="*/ 25267 w 49173"/>
              <a:gd name="connsiteY25" fmla="*/ 328706 h 778485"/>
              <a:gd name="connsiteX26" fmla="*/ 31244 w 49173"/>
              <a:gd name="connsiteY26" fmla="*/ 346636 h 778485"/>
              <a:gd name="connsiteX27" fmla="*/ 25267 w 49173"/>
              <a:gd name="connsiteY27" fmla="*/ 376518 h 778485"/>
              <a:gd name="connsiteX28" fmla="*/ 19291 w 49173"/>
              <a:gd name="connsiteY28" fmla="*/ 346636 h 778485"/>
              <a:gd name="connsiteX29" fmla="*/ 37220 w 49173"/>
              <a:gd name="connsiteY29" fmla="*/ 316753 h 778485"/>
              <a:gd name="connsiteX30" fmla="*/ 43197 w 49173"/>
              <a:gd name="connsiteY30" fmla="*/ 334683 h 778485"/>
              <a:gd name="connsiteX31" fmla="*/ 37220 w 49173"/>
              <a:gd name="connsiteY31" fmla="*/ 364565 h 778485"/>
              <a:gd name="connsiteX32" fmla="*/ 13314 w 49173"/>
              <a:gd name="connsiteY32" fmla="*/ 328706 h 778485"/>
              <a:gd name="connsiteX33" fmla="*/ 19291 w 49173"/>
              <a:gd name="connsiteY33" fmla="*/ 245036 h 778485"/>
              <a:gd name="connsiteX34" fmla="*/ 31244 w 49173"/>
              <a:gd name="connsiteY34" fmla="*/ 280895 h 778485"/>
              <a:gd name="connsiteX35" fmla="*/ 37220 w 49173"/>
              <a:gd name="connsiteY35" fmla="*/ 298824 h 778485"/>
              <a:gd name="connsiteX36" fmla="*/ 25267 w 49173"/>
              <a:gd name="connsiteY36" fmla="*/ 280895 h 778485"/>
              <a:gd name="connsiteX37" fmla="*/ 19291 w 49173"/>
              <a:gd name="connsiteY37" fmla="*/ 215153 h 778485"/>
              <a:gd name="connsiteX38" fmla="*/ 1361 w 49173"/>
              <a:gd name="connsiteY38" fmla="*/ 221130 h 778485"/>
              <a:gd name="connsiteX39" fmla="*/ 7338 w 49173"/>
              <a:gd name="connsiteY39" fmla="*/ 179295 h 778485"/>
              <a:gd name="connsiteX40" fmla="*/ 13314 w 49173"/>
              <a:gd name="connsiteY40" fmla="*/ 161365 h 778485"/>
              <a:gd name="connsiteX41" fmla="*/ 31244 w 49173"/>
              <a:gd name="connsiteY41" fmla="*/ 155389 h 778485"/>
              <a:gd name="connsiteX42" fmla="*/ 37220 w 49173"/>
              <a:gd name="connsiteY42" fmla="*/ 179295 h 778485"/>
              <a:gd name="connsiteX43" fmla="*/ 31244 w 49173"/>
              <a:gd name="connsiteY43" fmla="*/ 197224 h 778485"/>
              <a:gd name="connsiteX44" fmla="*/ 25267 w 49173"/>
              <a:gd name="connsiteY44" fmla="*/ 221130 h 778485"/>
              <a:gd name="connsiteX45" fmla="*/ 19291 w 49173"/>
              <a:gd name="connsiteY45" fmla="*/ 125506 h 778485"/>
              <a:gd name="connsiteX46" fmla="*/ 37220 w 49173"/>
              <a:gd name="connsiteY46" fmla="*/ 131483 h 778485"/>
              <a:gd name="connsiteX47" fmla="*/ 31244 w 49173"/>
              <a:gd name="connsiteY47" fmla="*/ 161365 h 778485"/>
              <a:gd name="connsiteX48" fmla="*/ 25267 w 49173"/>
              <a:gd name="connsiteY48" fmla="*/ 143436 h 778485"/>
              <a:gd name="connsiteX49" fmla="*/ 31244 w 49173"/>
              <a:gd name="connsiteY49" fmla="*/ 77695 h 778485"/>
              <a:gd name="connsiteX50" fmla="*/ 37220 w 49173"/>
              <a:gd name="connsiteY50" fmla="*/ 101600 h 778485"/>
              <a:gd name="connsiteX51" fmla="*/ 31244 w 49173"/>
              <a:gd name="connsiteY51" fmla="*/ 143436 h 778485"/>
              <a:gd name="connsiteX52" fmla="*/ 19291 w 49173"/>
              <a:gd name="connsiteY52" fmla="*/ 41836 h 778485"/>
              <a:gd name="connsiteX53" fmla="*/ 31244 w 49173"/>
              <a:gd name="connsiteY53" fmla="*/ 5977 h 778485"/>
              <a:gd name="connsiteX54" fmla="*/ 43197 w 49173"/>
              <a:gd name="connsiteY54" fmla="*/ 41836 h 778485"/>
              <a:gd name="connsiteX55" fmla="*/ 49173 w 49173"/>
              <a:gd name="connsiteY55" fmla="*/ 59765 h 778485"/>
              <a:gd name="connsiteX56" fmla="*/ 31244 w 49173"/>
              <a:gd name="connsiteY56" fmla="*/ 71718 h 778485"/>
              <a:gd name="connsiteX57" fmla="*/ 25267 w 49173"/>
              <a:gd name="connsiteY57" fmla="*/ 47812 h 778485"/>
              <a:gd name="connsiteX58" fmla="*/ 25267 w 49173"/>
              <a:gd name="connsiteY58" fmla="*/ 0 h 77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9173" h="778485">
                <a:moveTo>
                  <a:pt x="19291" y="776942"/>
                </a:moveTo>
                <a:cubicBezTo>
                  <a:pt x="23275" y="764989"/>
                  <a:pt x="18644" y="741083"/>
                  <a:pt x="31244" y="741083"/>
                </a:cubicBezTo>
                <a:cubicBezTo>
                  <a:pt x="43844" y="741083"/>
                  <a:pt x="50186" y="787426"/>
                  <a:pt x="43197" y="776942"/>
                </a:cubicBezTo>
                <a:cubicBezTo>
                  <a:pt x="27260" y="753035"/>
                  <a:pt x="37221" y="762996"/>
                  <a:pt x="13314" y="747059"/>
                </a:cubicBezTo>
                <a:cubicBezTo>
                  <a:pt x="15306" y="731122"/>
                  <a:pt x="11027" y="713020"/>
                  <a:pt x="19291" y="699248"/>
                </a:cubicBezTo>
                <a:cubicBezTo>
                  <a:pt x="22987" y="693089"/>
                  <a:pt x="28032" y="710753"/>
                  <a:pt x="31244" y="717177"/>
                </a:cubicBezTo>
                <a:cubicBezTo>
                  <a:pt x="34061" y="722812"/>
                  <a:pt x="35228" y="729130"/>
                  <a:pt x="37220" y="735106"/>
                </a:cubicBezTo>
                <a:cubicBezTo>
                  <a:pt x="44679" y="705273"/>
                  <a:pt x="52239" y="686478"/>
                  <a:pt x="37220" y="651436"/>
                </a:cubicBezTo>
                <a:cubicBezTo>
                  <a:pt x="34390" y="644834"/>
                  <a:pt x="29251" y="663389"/>
                  <a:pt x="25267" y="669365"/>
                </a:cubicBezTo>
                <a:cubicBezTo>
                  <a:pt x="18025" y="618666"/>
                  <a:pt x="9960" y="582058"/>
                  <a:pt x="25267" y="525930"/>
                </a:cubicBezTo>
                <a:cubicBezTo>
                  <a:pt x="28582" y="513774"/>
                  <a:pt x="37220" y="561789"/>
                  <a:pt x="37220" y="561789"/>
                </a:cubicBezTo>
                <a:cubicBezTo>
                  <a:pt x="35228" y="579718"/>
                  <a:pt x="36949" y="598463"/>
                  <a:pt x="31244" y="615577"/>
                </a:cubicBezTo>
                <a:cubicBezTo>
                  <a:pt x="29252" y="621553"/>
                  <a:pt x="26998" y="603705"/>
                  <a:pt x="25267" y="597648"/>
                </a:cubicBezTo>
                <a:cubicBezTo>
                  <a:pt x="17218" y="569476"/>
                  <a:pt x="18150" y="565752"/>
                  <a:pt x="13314" y="531906"/>
                </a:cubicBezTo>
                <a:cubicBezTo>
                  <a:pt x="15306" y="515969"/>
                  <a:pt x="13326" y="499007"/>
                  <a:pt x="19291" y="484095"/>
                </a:cubicBezTo>
                <a:cubicBezTo>
                  <a:pt x="21631" y="478246"/>
                  <a:pt x="18967" y="502024"/>
                  <a:pt x="25267" y="502024"/>
                </a:cubicBezTo>
                <a:cubicBezTo>
                  <a:pt x="31567" y="502024"/>
                  <a:pt x="29252" y="490071"/>
                  <a:pt x="31244" y="484095"/>
                </a:cubicBezTo>
                <a:cubicBezTo>
                  <a:pt x="29252" y="470150"/>
                  <a:pt x="28030" y="456072"/>
                  <a:pt x="25267" y="442259"/>
                </a:cubicBezTo>
                <a:cubicBezTo>
                  <a:pt x="24032" y="436082"/>
                  <a:pt x="21022" y="418273"/>
                  <a:pt x="19291" y="424330"/>
                </a:cubicBezTo>
                <a:cubicBezTo>
                  <a:pt x="13791" y="443581"/>
                  <a:pt x="15306" y="464173"/>
                  <a:pt x="13314" y="484095"/>
                </a:cubicBezTo>
                <a:cubicBezTo>
                  <a:pt x="249" y="444894"/>
                  <a:pt x="-4396" y="438502"/>
                  <a:pt x="13314" y="376518"/>
                </a:cubicBezTo>
                <a:cubicBezTo>
                  <a:pt x="15045" y="370460"/>
                  <a:pt x="25267" y="380503"/>
                  <a:pt x="31244" y="382495"/>
                </a:cubicBezTo>
                <a:cubicBezTo>
                  <a:pt x="33236" y="388471"/>
                  <a:pt x="37220" y="394124"/>
                  <a:pt x="37220" y="400424"/>
                </a:cubicBezTo>
                <a:cubicBezTo>
                  <a:pt x="37220" y="408638"/>
                  <a:pt x="38078" y="428886"/>
                  <a:pt x="31244" y="424330"/>
                </a:cubicBezTo>
                <a:cubicBezTo>
                  <a:pt x="20761" y="417341"/>
                  <a:pt x="19291" y="388471"/>
                  <a:pt x="19291" y="388471"/>
                </a:cubicBezTo>
                <a:cubicBezTo>
                  <a:pt x="21283" y="368549"/>
                  <a:pt x="19767" y="347957"/>
                  <a:pt x="25267" y="328706"/>
                </a:cubicBezTo>
                <a:cubicBezTo>
                  <a:pt x="26998" y="322648"/>
                  <a:pt x="31244" y="340336"/>
                  <a:pt x="31244" y="346636"/>
                </a:cubicBezTo>
                <a:cubicBezTo>
                  <a:pt x="31244" y="356794"/>
                  <a:pt x="27259" y="366557"/>
                  <a:pt x="25267" y="376518"/>
                </a:cubicBezTo>
                <a:cubicBezTo>
                  <a:pt x="23275" y="366557"/>
                  <a:pt x="19291" y="356794"/>
                  <a:pt x="19291" y="346636"/>
                </a:cubicBezTo>
                <a:cubicBezTo>
                  <a:pt x="19291" y="301288"/>
                  <a:pt x="19428" y="281171"/>
                  <a:pt x="37220" y="316753"/>
                </a:cubicBezTo>
                <a:cubicBezTo>
                  <a:pt x="40038" y="322388"/>
                  <a:pt x="41205" y="328706"/>
                  <a:pt x="43197" y="334683"/>
                </a:cubicBezTo>
                <a:cubicBezTo>
                  <a:pt x="41205" y="344644"/>
                  <a:pt x="47181" y="366557"/>
                  <a:pt x="37220" y="364565"/>
                </a:cubicBezTo>
                <a:cubicBezTo>
                  <a:pt x="23133" y="361747"/>
                  <a:pt x="13314" y="328706"/>
                  <a:pt x="13314" y="328706"/>
                </a:cubicBezTo>
                <a:cubicBezTo>
                  <a:pt x="15306" y="300816"/>
                  <a:pt x="9473" y="271217"/>
                  <a:pt x="19291" y="245036"/>
                </a:cubicBezTo>
                <a:cubicBezTo>
                  <a:pt x="23715" y="233239"/>
                  <a:pt x="27260" y="268942"/>
                  <a:pt x="31244" y="280895"/>
                </a:cubicBezTo>
                <a:cubicBezTo>
                  <a:pt x="33236" y="286871"/>
                  <a:pt x="40714" y="304066"/>
                  <a:pt x="37220" y="298824"/>
                </a:cubicBezTo>
                <a:lnTo>
                  <a:pt x="25267" y="280895"/>
                </a:lnTo>
                <a:cubicBezTo>
                  <a:pt x="23275" y="258981"/>
                  <a:pt x="27463" y="235584"/>
                  <a:pt x="19291" y="215153"/>
                </a:cubicBezTo>
                <a:cubicBezTo>
                  <a:pt x="16951" y="209304"/>
                  <a:pt x="3353" y="227107"/>
                  <a:pt x="1361" y="221130"/>
                </a:cubicBezTo>
                <a:cubicBezTo>
                  <a:pt x="-3094" y="207766"/>
                  <a:pt x="4575" y="193108"/>
                  <a:pt x="7338" y="179295"/>
                </a:cubicBezTo>
                <a:cubicBezTo>
                  <a:pt x="8574" y="173117"/>
                  <a:pt x="8859" y="165820"/>
                  <a:pt x="13314" y="161365"/>
                </a:cubicBezTo>
                <a:cubicBezTo>
                  <a:pt x="17769" y="156910"/>
                  <a:pt x="25267" y="157381"/>
                  <a:pt x="31244" y="155389"/>
                </a:cubicBezTo>
                <a:cubicBezTo>
                  <a:pt x="33236" y="163358"/>
                  <a:pt x="37220" y="171081"/>
                  <a:pt x="37220" y="179295"/>
                </a:cubicBezTo>
                <a:cubicBezTo>
                  <a:pt x="37220" y="185595"/>
                  <a:pt x="32975" y="191167"/>
                  <a:pt x="31244" y="197224"/>
                </a:cubicBezTo>
                <a:cubicBezTo>
                  <a:pt x="28987" y="205122"/>
                  <a:pt x="27259" y="213161"/>
                  <a:pt x="25267" y="221130"/>
                </a:cubicBezTo>
                <a:cubicBezTo>
                  <a:pt x="6983" y="166277"/>
                  <a:pt x="12060" y="197808"/>
                  <a:pt x="19291" y="125506"/>
                </a:cubicBezTo>
                <a:cubicBezTo>
                  <a:pt x="25267" y="127498"/>
                  <a:pt x="35228" y="125507"/>
                  <a:pt x="37220" y="131483"/>
                </a:cubicBezTo>
                <a:cubicBezTo>
                  <a:pt x="40432" y="141120"/>
                  <a:pt x="38427" y="154182"/>
                  <a:pt x="31244" y="161365"/>
                </a:cubicBezTo>
                <a:cubicBezTo>
                  <a:pt x="26789" y="165820"/>
                  <a:pt x="27259" y="149412"/>
                  <a:pt x="25267" y="143436"/>
                </a:cubicBezTo>
                <a:cubicBezTo>
                  <a:pt x="27259" y="121522"/>
                  <a:pt x="25199" y="98852"/>
                  <a:pt x="31244" y="77695"/>
                </a:cubicBezTo>
                <a:cubicBezTo>
                  <a:pt x="33500" y="69797"/>
                  <a:pt x="37220" y="93386"/>
                  <a:pt x="37220" y="101600"/>
                </a:cubicBezTo>
                <a:cubicBezTo>
                  <a:pt x="37220" y="115687"/>
                  <a:pt x="33236" y="129491"/>
                  <a:pt x="31244" y="143436"/>
                </a:cubicBezTo>
                <a:cubicBezTo>
                  <a:pt x="-4555" y="107637"/>
                  <a:pt x="6419" y="127644"/>
                  <a:pt x="19291" y="41836"/>
                </a:cubicBezTo>
                <a:cubicBezTo>
                  <a:pt x="21160" y="29376"/>
                  <a:pt x="31244" y="5977"/>
                  <a:pt x="31244" y="5977"/>
                </a:cubicBezTo>
                <a:lnTo>
                  <a:pt x="43197" y="41836"/>
                </a:lnTo>
                <a:lnTo>
                  <a:pt x="49173" y="59765"/>
                </a:lnTo>
                <a:cubicBezTo>
                  <a:pt x="43197" y="63749"/>
                  <a:pt x="37668" y="74930"/>
                  <a:pt x="31244" y="71718"/>
                </a:cubicBezTo>
                <a:cubicBezTo>
                  <a:pt x="23897" y="68045"/>
                  <a:pt x="25949" y="55998"/>
                  <a:pt x="25267" y="47812"/>
                </a:cubicBezTo>
                <a:cubicBezTo>
                  <a:pt x="23943" y="31930"/>
                  <a:pt x="25267" y="15937"/>
                  <a:pt x="25267" y="0"/>
                </a:cubicBezTo>
              </a:path>
            </a:pathLst>
          </a:custGeom>
          <a:noFill/>
          <a:ln w="31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7667"/>
            <a:endParaRPr lang="en-CA" sz="211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8A54B7F-E96F-4740-B24F-823BB0011E4F}"/>
              </a:ext>
            </a:extLst>
          </p:cNvPr>
          <p:cNvSpPr/>
          <p:nvPr/>
        </p:nvSpPr>
        <p:spPr>
          <a:xfrm>
            <a:off x="1207735" y="6694816"/>
            <a:ext cx="57827" cy="915491"/>
          </a:xfrm>
          <a:custGeom>
            <a:avLst/>
            <a:gdLst>
              <a:gd name="connsiteX0" fmla="*/ 19291 w 49173"/>
              <a:gd name="connsiteY0" fmla="*/ 776942 h 778485"/>
              <a:gd name="connsiteX1" fmla="*/ 31244 w 49173"/>
              <a:gd name="connsiteY1" fmla="*/ 741083 h 778485"/>
              <a:gd name="connsiteX2" fmla="*/ 43197 w 49173"/>
              <a:gd name="connsiteY2" fmla="*/ 776942 h 778485"/>
              <a:gd name="connsiteX3" fmla="*/ 13314 w 49173"/>
              <a:gd name="connsiteY3" fmla="*/ 747059 h 778485"/>
              <a:gd name="connsiteX4" fmla="*/ 19291 w 49173"/>
              <a:gd name="connsiteY4" fmla="*/ 699248 h 778485"/>
              <a:gd name="connsiteX5" fmla="*/ 31244 w 49173"/>
              <a:gd name="connsiteY5" fmla="*/ 717177 h 778485"/>
              <a:gd name="connsiteX6" fmla="*/ 37220 w 49173"/>
              <a:gd name="connsiteY6" fmla="*/ 735106 h 778485"/>
              <a:gd name="connsiteX7" fmla="*/ 37220 w 49173"/>
              <a:gd name="connsiteY7" fmla="*/ 651436 h 778485"/>
              <a:gd name="connsiteX8" fmla="*/ 25267 w 49173"/>
              <a:gd name="connsiteY8" fmla="*/ 669365 h 778485"/>
              <a:gd name="connsiteX9" fmla="*/ 25267 w 49173"/>
              <a:gd name="connsiteY9" fmla="*/ 525930 h 778485"/>
              <a:gd name="connsiteX10" fmla="*/ 37220 w 49173"/>
              <a:gd name="connsiteY10" fmla="*/ 561789 h 778485"/>
              <a:gd name="connsiteX11" fmla="*/ 31244 w 49173"/>
              <a:gd name="connsiteY11" fmla="*/ 615577 h 778485"/>
              <a:gd name="connsiteX12" fmla="*/ 25267 w 49173"/>
              <a:gd name="connsiteY12" fmla="*/ 597648 h 778485"/>
              <a:gd name="connsiteX13" fmla="*/ 13314 w 49173"/>
              <a:gd name="connsiteY13" fmla="*/ 531906 h 778485"/>
              <a:gd name="connsiteX14" fmla="*/ 19291 w 49173"/>
              <a:gd name="connsiteY14" fmla="*/ 484095 h 778485"/>
              <a:gd name="connsiteX15" fmla="*/ 25267 w 49173"/>
              <a:gd name="connsiteY15" fmla="*/ 502024 h 778485"/>
              <a:gd name="connsiteX16" fmla="*/ 31244 w 49173"/>
              <a:gd name="connsiteY16" fmla="*/ 484095 h 778485"/>
              <a:gd name="connsiteX17" fmla="*/ 25267 w 49173"/>
              <a:gd name="connsiteY17" fmla="*/ 442259 h 778485"/>
              <a:gd name="connsiteX18" fmla="*/ 19291 w 49173"/>
              <a:gd name="connsiteY18" fmla="*/ 424330 h 778485"/>
              <a:gd name="connsiteX19" fmla="*/ 13314 w 49173"/>
              <a:gd name="connsiteY19" fmla="*/ 484095 h 778485"/>
              <a:gd name="connsiteX20" fmla="*/ 13314 w 49173"/>
              <a:gd name="connsiteY20" fmla="*/ 376518 h 778485"/>
              <a:gd name="connsiteX21" fmla="*/ 31244 w 49173"/>
              <a:gd name="connsiteY21" fmla="*/ 382495 h 778485"/>
              <a:gd name="connsiteX22" fmla="*/ 37220 w 49173"/>
              <a:gd name="connsiteY22" fmla="*/ 400424 h 778485"/>
              <a:gd name="connsiteX23" fmla="*/ 31244 w 49173"/>
              <a:gd name="connsiteY23" fmla="*/ 424330 h 778485"/>
              <a:gd name="connsiteX24" fmla="*/ 19291 w 49173"/>
              <a:gd name="connsiteY24" fmla="*/ 388471 h 778485"/>
              <a:gd name="connsiteX25" fmla="*/ 25267 w 49173"/>
              <a:gd name="connsiteY25" fmla="*/ 328706 h 778485"/>
              <a:gd name="connsiteX26" fmla="*/ 31244 w 49173"/>
              <a:gd name="connsiteY26" fmla="*/ 346636 h 778485"/>
              <a:gd name="connsiteX27" fmla="*/ 25267 w 49173"/>
              <a:gd name="connsiteY27" fmla="*/ 376518 h 778485"/>
              <a:gd name="connsiteX28" fmla="*/ 19291 w 49173"/>
              <a:gd name="connsiteY28" fmla="*/ 346636 h 778485"/>
              <a:gd name="connsiteX29" fmla="*/ 37220 w 49173"/>
              <a:gd name="connsiteY29" fmla="*/ 316753 h 778485"/>
              <a:gd name="connsiteX30" fmla="*/ 43197 w 49173"/>
              <a:gd name="connsiteY30" fmla="*/ 334683 h 778485"/>
              <a:gd name="connsiteX31" fmla="*/ 37220 w 49173"/>
              <a:gd name="connsiteY31" fmla="*/ 364565 h 778485"/>
              <a:gd name="connsiteX32" fmla="*/ 13314 w 49173"/>
              <a:gd name="connsiteY32" fmla="*/ 328706 h 778485"/>
              <a:gd name="connsiteX33" fmla="*/ 19291 w 49173"/>
              <a:gd name="connsiteY33" fmla="*/ 245036 h 778485"/>
              <a:gd name="connsiteX34" fmla="*/ 31244 w 49173"/>
              <a:gd name="connsiteY34" fmla="*/ 280895 h 778485"/>
              <a:gd name="connsiteX35" fmla="*/ 37220 w 49173"/>
              <a:gd name="connsiteY35" fmla="*/ 298824 h 778485"/>
              <a:gd name="connsiteX36" fmla="*/ 25267 w 49173"/>
              <a:gd name="connsiteY36" fmla="*/ 280895 h 778485"/>
              <a:gd name="connsiteX37" fmla="*/ 19291 w 49173"/>
              <a:gd name="connsiteY37" fmla="*/ 215153 h 778485"/>
              <a:gd name="connsiteX38" fmla="*/ 1361 w 49173"/>
              <a:gd name="connsiteY38" fmla="*/ 221130 h 778485"/>
              <a:gd name="connsiteX39" fmla="*/ 7338 w 49173"/>
              <a:gd name="connsiteY39" fmla="*/ 179295 h 778485"/>
              <a:gd name="connsiteX40" fmla="*/ 13314 w 49173"/>
              <a:gd name="connsiteY40" fmla="*/ 161365 h 778485"/>
              <a:gd name="connsiteX41" fmla="*/ 31244 w 49173"/>
              <a:gd name="connsiteY41" fmla="*/ 155389 h 778485"/>
              <a:gd name="connsiteX42" fmla="*/ 37220 w 49173"/>
              <a:gd name="connsiteY42" fmla="*/ 179295 h 778485"/>
              <a:gd name="connsiteX43" fmla="*/ 31244 w 49173"/>
              <a:gd name="connsiteY43" fmla="*/ 197224 h 778485"/>
              <a:gd name="connsiteX44" fmla="*/ 25267 w 49173"/>
              <a:gd name="connsiteY44" fmla="*/ 221130 h 778485"/>
              <a:gd name="connsiteX45" fmla="*/ 19291 w 49173"/>
              <a:gd name="connsiteY45" fmla="*/ 125506 h 778485"/>
              <a:gd name="connsiteX46" fmla="*/ 37220 w 49173"/>
              <a:gd name="connsiteY46" fmla="*/ 131483 h 778485"/>
              <a:gd name="connsiteX47" fmla="*/ 31244 w 49173"/>
              <a:gd name="connsiteY47" fmla="*/ 161365 h 778485"/>
              <a:gd name="connsiteX48" fmla="*/ 25267 w 49173"/>
              <a:gd name="connsiteY48" fmla="*/ 143436 h 778485"/>
              <a:gd name="connsiteX49" fmla="*/ 31244 w 49173"/>
              <a:gd name="connsiteY49" fmla="*/ 77695 h 778485"/>
              <a:gd name="connsiteX50" fmla="*/ 37220 w 49173"/>
              <a:gd name="connsiteY50" fmla="*/ 101600 h 778485"/>
              <a:gd name="connsiteX51" fmla="*/ 31244 w 49173"/>
              <a:gd name="connsiteY51" fmla="*/ 143436 h 778485"/>
              <a:gd name="connsiteX52" fmla="*/ 19291 w 49173"/>
              <a:gd name="connsiteY52" fmla="*/ 41836 h 778485"/>
              <a:gd name="connsiteX53" fmla="*/ 31244 w 49173"/>
              <a:gd name="connsiteY53" fmla="*/ 5977 h 778485"/>
              <a:gd name="connsiteX54" fmla="*/ 43197 w 49173"/>
              <a:gd name="connsiteY54" fmla="*/ 41836 h 778485"/>
              <a:gd name="connsiteX55" fmla="*/ 49173 w 49173"/>
              <a:gd name="connsiteY55" fmla="*/ 59765 h 778485"/>
              <a:gd name="connsiteX56" fmla="*/ 31244 w 49173"/>
              <a:gd name="connsiteY56" fmla="*/ 71718 h 778485"/>
              <a:gd name="connsiteX57" fmla="*/ 25267 w 49173"/>
              <a:gd name="connsiteY57" fmla="*/ 47812 h 778485"/>
              <a:gd name="connsiteX58" fmla="*/ 25267 w 49173"/>
              <a:gd name="connsiteY58" fmla="*/ 0 h 77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9173" h="778485">
                <a:moveTo>
                  <a:pt x="19291" y="776942"/>
                </a:moveTo>
                <a:cubicBezTo>
                  <a:pt x="23275" y="764989"/>
                  <a:pt x="18644" y="741083"/>
                  <a:pt x="31244" y="741083"/>
                </a:cubicBezTo>
                <a:cubicBezTo>
                  <a:pt x="43844" y="741083"/>
                  <a:pt x="50186" y="787426"/>
                  <a:pt x="43197" y="776942"/>
                </a:cubicBezTo>
                <a:cubicBezTo>
                  <a:pt x="27260" y="753035"/>
                  <a:pt x="37221" y="762996"/>
                  <a:pt x="13314" y="747059"/>
                </a:cubicBezTo>
                <a:cubicBezTo>
                  <a:pt x="15306" y="731122"/>
                  <a:pt x="11027" y="713020"/>
                  <a:pt x="19291" y="699248"/>
                </a:cubicBezTo>
                <a:cubicBezTo>
                  <a:pt x="22987" y="693089"/>
                  <a:pt x="28032" y="710753"/>
                  <a:pt x="31244" y="717177"/>
                </a:cubicBezTo>
                <a:cubicBezTo>
                  <a:pt x="34061" y="722812"/>
                  <a:pt x="35228" y="729130"/>
                  <a:pt x="37220" y="735106"/>
                </a:cubicBezTo>
                <a:cubicBezTo>
                  <a:pt x="44679" y="705273"/>
                  <a:pt x="52239" y="686478"/>
                  <a:pt x="37220" y="651436"/>
                </a:cubicBezTo>
                <a:cubicBezTo>
                  <a:pt x="34390" y="644834"/>
                  <a:pt x="29251" y="663389"/>
                  <a:pt x="25267" y="669365"/>
                </a:cubicBezTo>
                <a:cubicBezTo>
                  <a:pt x="18025" y="618666"/>
                  <a:pt x="9960" y="582058"/>
                  <a:pt x="25267" y="525930"/>
                </a:cubicBezTo>
                <a:cubicBezTo>
                  <a:pt x="28582" y="513774"/>
                  <a:pt x="37220" y="561789"/>
                  <a:pt x="37220" y="561789"/>
                </a:cubicBezTo>
                <a:cubicBezTo>
                  <a:pt x="35228" y="579718"/>
                  <a:pt x="36949" y="598463"/>
                  <a:pt x="31244" y="615577"/>
                </a:cubicBezTo>
                <a:cubicBezTo>
                  <a:pt x="29252" y="621553"/>
                  <a:pt x="26998" y="603705"/>
                  <a:pt x="25267" y="597648"/>
                </a:cubicBezTo>
                <a:cubicBezTo>
                  <a:pt x="17218" y="569476"/>
                  <a:pt x="18150" y="565752"/>
                  <a:pt x="13314" y="531906"/>
                </a:cubicBezTo>
                <a:cubicBezTo>
                  <a:pt x="15306" y="515969"/>
                  <a:pt x="13326" y="499007"/>
                  <a:pt x="19291" y="484095"/>
                </a:cubicBezTo>
                <a:cubicBezTo>
                  <a:pt x="21631" y="478246"/>
                  <a:pt x="18967" y="502024"/>
                  <a:pt x="25267" y="502024"/>
                </a:cubicBezTo>
                <a:cubicBezTo>
                  <a:pt x="31567" y="502024"/>
                  <a:pt x="29252" y="490071"/>
                  <a:pt x="31244" y="484095"/>
                </a:cubicBezTo>
                <a:cubicBezTo>
                  <a:pt x="29252" y="470150"/>
                  <a:pt x="28030" y="456072"/>
                  <a:pt x="25267" y="442259"/>
                </a:cubicBezTo>
                <a:cubicBezTo>
                  <a:pt x="24032" y="436082"/>
                  <a:pt x="21022" y="418273"/>
                  <a:pt x="19291" y="424330"/>
                </a:cubicBezTo>
                <a:cubicBezTo>
                  <a:pt x="13791" y="443581"/>
                  <a:pt x="15306" y="464173"/>
                  <a:pt x="13314" y="484095"/>
                </a:cubicBezTo>
                <a:cubicBezTo>
                  <a:pt x="249" y="444894"/>
                  <a:pt x="-4396" y="438502"/>
                  <a:pt x="13314" y="376518"/>
                </a:cubicBezTo>
                <a:cubicBezTo>
                  <a:pt x="15045" y="370460"/>
                  <a:pt x="25267" y="380503"/>
                  <a:pt x="31244" y="382495"/>
                </a:cubicBezTo>
                <a:cubicBezTo>
                  <a:pt x="33236" y="388471"/>
                  <a:pt x="37220" y="394124"/>
                  <a:pt x="37220" y="400424"/>
                </a:cubicBezTo>
                <a:cubicBezTo>
                  <a:pt x="37220" y="408638"/>
                  <a:pt x="38078" y="428886"/>
                  <a:pt x="31244" y="424330"/>
                </a:cubicBezTo>
                <a:cubicBezTo>
                  <a:pt x="20761" y="417341"/>
                  <a:pt x="19291" y="388471"/>
                  <a:pt x="19291" y="388471"/>
                </a:cubicBezTo>
                <a:cubicBezTo>
                  <a:pt x="21283" y="368549"/>
                  <a:pt x="19767" y="347957"/>
                  <a:pt x="25267" y="328706"/>
                </a:cubicBezTo>
                <a:cubicBezTo>
                  <a:pt x="26998" y="322648"/>
                  <a:pt x="31244" y="340336"/>
                  <a:pt x="31244" y="346636"/>
                </a:cubicBezTo>
                <a:cubicBezTo>
                  <a:pt x="31244" y="356794"/>
                  <a:pt x="27259" y="366557"/>
                  <a:pt x="25267" y="376518"/>
                </a:cubicBezTo>
                <a:cubicBezTo>
                  <a:pt x="23275" y="366557"/>
                  <a:pt x="19291" y="356794"/>
                  <a:pt x="19291" y="346636"/>
                </a:cubicBezTo>
                <a:cubicBezTo>
                  <a:pt x="19291" y="301288"/>
                  <a:pt x="19428" y="281171"/>
                  <a:pt x="37220" y="316753"/>
                </a:cubicBezTo>
                <a:cubicBezTo>
                  <a:pt x="40038" y="322388"/>
                  <a:pt x="41205" y="328706"/>
                  <a:pt x="43197" y="334683"/>
                </a:cubicBezTo>
                <a:cubicBezTo>
                  <a:pt x="41205" y="344644"/>
                  <a:pt x="47181" y="366557"/>
                  <a:pt x="37220" y="364565"/>
                </a:cubicBezTo>
                <a:cubicBezTo>
                  <a:pt x="23133" y="361747"/>
                  <a:pt x="13314" y="328706"/>
                  <a:pt x="13314" y="328706"/>
                </a:cubicBezTo>
                <a:cubicBezTo>
                  <a:pt x="15306" y="300816"/>
                  <a:pt x="9473" y="271217"/>
                  <a:pt x="19291" y="245036"/>
                </a:cubicBezTo>
                <a:cubicBezTo>
                  <a:pt x="23715" y="233239"/>
                  <a:pt x="27260" y="268942"/>
                  <a:pt x="31244" y="280895"/>
                </a:cubicBezTo>
                <a:cubicBezTo>
                  <a:pt x="33236" y="286871"/>
                  <a:pt x="40714" y="304066"/>
                  <a:pt x="37220" y="298824"/>
                </a:cubicBezTo>
                <a:lnTo>
                  <a:pt x="25267" y="280895"/>
                </a:lnTo>
                <a:cubicBezTo>
                  <a:pt x="23275" y="258981"/>
                  <a:pt x="27463" y="235584"/>
                  <a:pt x="19291" y="215153"/>
                </a:cubicBezTo>
                <a:cubicBezTo>
                  <a:pt x="16951" y="209304"/>
                  <a:pt x="3353" y="227107"/>
                  <a:pt x="1361" y="221130"/>
                </a:cubicBezTo>
                <a:cubicBezTo>
                  <a:pt x="-3094" y="207766"/>
                  <a:pt x="4575" y="193108"/>
                  <a:pt x="7338" y="179295"/>
                </a:cubicBezTo>
                <a:cubicBezTo>
                  <a:pt x="8574" y="173117"/>
                  <a:pt x="8859" y="165820"/>
                  <a:pt x="13314" y="161365"/>
                </a:cubicBezTo>
                <a:cubicBezTo>
                  <a:pt x="17769" y="156910"/>
                  <a:pt x="25267" y="157381"/>
                  <a:pt x="31244" y="155389"/>
                </a:cubicBezTo>
                <a:cubicBezTo>
                  <a:pt x="33236" y="163358"/>
                  <a:pt x="37220" y="171081"/>
                  <a:pt x="37220" y="179295"/>
                </a:cubicBezTo>
                <a:cubicBezTo>
                  <a:pt x="37220" y="185595"/>
                  <a:pt x="32975" y="191167"/>
                  <a:pt x="31244" y="197224"/>
                </a:cubicBezTo>
                <a:cubicBezTo>
                  <a:pt x="28987" y="205122"/>
                  <a:pt x="27259" y="213161"/>
                  <a:pt x="25267" y="221130"/>
                </a:cubicBezTo>
                <a:cubicBezTo>
                  <a:pt x="6983" y="166277"/>
                  <a:pt x="12060" y="197808"/>
                  <a:pt x="19291" y="125506"/>
                </a:cubicBezTo>
                <a:cubicBezTo>
                  <a:pt x="25267" y="127498"/>
                  <a:pt x="35228" y="125507"/>
                  <a:pt x="37220" y="131483"/>
                </a:cubicBezTo>
                <a:cubicBezTo>
                  <a:pt x="40432" y="141120"/>
                  <a:pt x="38427" y="154182"/>
                  <a:pt x="31244" y="161365"/>
                </a:cubicBezTo>
                <a:cubicBezTo>
                  <a:pt x="26789" y="165820"/>
                  <a:pt x="27259" y="149412"/>
                  <a:pt x="25267" y="143436"/>
                </a:cubicBezTo>
                <a:cubicBezTo>
                  <a:pt x="27259" y="121522"/>
                  <a:pt x="25199" y="98852"/>
                  <a:pt x="31244" y="77695"/>
                </a:cubicBezTo>
                <a:cubicBezTo>
                  <a:pt x="33500" y="69797"/>
                  <a:pt x="37220" y="93386"/>
                  <a:pt x="37220" y="101600"/>
                </a:cubicBezTo>
                <a:cubicBezTo>
                  <a:pt x="37220" y="115687"/>
                  <a:pt x="33236" y="129491"/>
                  <a:pt x="31244" y="143436"/>
                </a:cubicBezTo>
                <a:cubicBezTo>
                  <a:pt x="-4555" y="107637"/>
                  <a:pt x="6419" y="127644"/>
                  <a:pt x="19291" y="41836"/>
                </a:cubicBezTo>
                <a:cubicBezTo>
                  <a:pt x="21160" y="29376"/>
                  <a:pt x="31244" y="5977"/>
                  <a:pt x="31244" y="5977"/>
                </a:cubicBezTo>
                <a:lnTo>
                  <a:pt x="43197" y="41836"/>
                </a:lnTo>
                <a:lnTo>
                  <a:pt x="49173" y="59765"/>
                </a:lnTo>
                <a:cubicBezTo>
                  <a:pt x="43197" y="63749"/>
                  <a:pt x="37668" y="74930"/>
                  <a:pt x="31244" y="71718"/>
                </a:cubicBezTo>
                <a:cubicBezTo>
                  <a:pt x="23897" y="68045"/>
                  <a:pt x="25949" y="55998"/>
                  <a:pt x="25267" y="47812"/>
                </a:cubicBezTo>
                <a:cubicBezTo>
                  <a:pt x="23943" y="31930"/>
                  <a:pt x="25267" y="15937"/>
                  <a:pt x="25267" y="0"/>
                </a:cubicBezTo>
              </a:path>
            </a:pathLst>
          </a:custGeom>
          <a:noFill/>
          <a:ln w="31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7667"/>
            <a:endParaRPr lang="en-CA" sz="211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F1753A6F-5965-483B-9771-88201CB256CF}"/>
              </a:ext>
            </a:extLst>
          </p:cNvPr>
          <p:cNvSpPr/>
          <p:nvPr/>
        </p:nvSpPr>
        <p:spPr>
          <a:xfrm>
            <a:off x="1147863" y="2029186"/>
            <a:ext cx="57827" cy="915491"/>
          </a:xfrm>
          <a:custGeom>
            <a:avLst/>
            <a:gdLst>
              <a:gd name="connsiteX0" fmla="*/ 19291 w 49173"/>
              <a:gd name="connsiteY0" fmla="*/ 776942 h 778485"/>
              <a:gd name="connsiteX1" fmla="*/ 31244 w 49173"/>
              <a:gd name="connsiteY1" fmla="*/ 741083 h 778485"/>
              <a:gd name="connsiteX2" fmla="*/ 43197 w 49173"/>
              <a:gd name="connsiteY2" fmla="*/ 776942 h 778485"/>
              <a:gd name="connsiteX3" fmla="*/ 13314 w 49173"/>
              <a:gd name="connsiteY3" fmla="*/ 747059 h 778485"/>
              <a:gd name="connsiteX4" fmla="*/ 19291 w 49173"/>
              <a:gd name="connsiteY4" fmla="*/ 699248 h 778485"/>
              <a:gd name="connsiteX5" fmla="*/ 31244 w 49173"/>
              <a:gd name="connsiteY5" fmla="*/ 717177 h 778485"/>
              <a:gd name="connsiteX6" fmla="*/ 37220 w 49173"/>
              <a:gd name="connsiteY6" fmla="*/ 735106 h 778485"/>
              <a:gd name="connsiteX7" fmla="*/ 37220 w 49173"/>
              <a:gd name="connsiteY7" fmla="*/ 651436 h 778485"/>
              <a:gd name="connsiteX8" fmla="*/ 25267 w 49173"/>
              <a:gd name="connsiteY8" fmla="*/ 669365 h 778485"/>
              <a:gd name="connsiteX9" fmla="*/ 25267 w 49173"/>
              <a:gd name="connsiteY9" fmla="*/ 525930 h 778485"/>
              <a:gd name="connsiteX10" fmla="*/ 37220 w 49173"/>
              <a:gd name="connsiteY10" fmla="*/ 561789 h 778485"/>
              <a:gd name="connsiteX11" fmla="*/ 31244 w 49173"/>
              <a:gd name="connsiteY11" fmla="*/ 615577 h 778485"/>
              <a:gd name="connsiteX12" fmla="*/ 25267 w 49173"/>
              <a:gd name="connsiteY12" fmla="*/ 597648 h 778485"/>
              <a:gd name="connsiteX13" fmla="*/ 13314 w 49173"/>
              <a:gd name="connsiteY13" fmla="*/ 531906 h 778485"/>
              <a:gd name="connsiteX14" fmla="*/ 19291 w 49173"/>
              <a:gd name="connsiteY14" fmla="*/ 484095 h 778485"/>
              <a:gd name="connsiteX15" fmla="*/ 25267 w 49173"/>
              <a:gd name="connsiteY15" fmla="*/ 502024 h 778485"/>
              <a:gd name="connsiteX16" fmla="*/ 31244 w 49173"/>
              <a:gd name="connsiteY16" fmla="*/ 484095 h 778485"/>
              <a:gd name="connsiteX17" fmla="*/ 25267 w 49173"/>
              <a:gd name="connsiteY17" fmla="*/ 442259 h 778485"/>
              <a:gd name="connsiteX18" fmla="*/ 19291 w 49173"/>
              <a:gd name="connsiteY18" fmla="*/ 424330 h 778485"/>
              <a:gd name="connsiteX19" fmla="*/ 13314 w 49173"/>
              <a:gd name="connsiteY19" fmla="*/ 484095 h 778485"/>
              <a:gd name="connsiteX20" fmla="*/ 13314 w 49173"/>
              <a:gd name="connsiteY20" fmla="*/ 376518 h 778485"/>
              <a:gd name="connsiteX21" fmla="*/ 31244 w 49173"/>
              <a:gd name="connsiteY21" fmla="*/ 382495 h 778485"/>
              <a:gd name="connsiteX22" fmla="*/ 37220 w 49173"/>
              <a:gd name="connsiteY22" fmla="*/ 400424 h 778485"/>
              <a:gd name="connsiteX23" fmla="*/ 31244 w 49173"/>
              <a:gd name="connsiteY23" fmla="*/ 424330 h 778485"/>
              <a:gd name="connsiteX24" fmla="*/ 19291 w 49173"/>
              <a:gd name="connsiteY24" fmla="*/ 388471 h 778485"/>
              <a:gd name="connsiteX25" fmla="*/ 25267 w 49173"/>
              <a:gd name="connsiteY25" fmla="*/ 328706 h 778485"/>
              <a:gd name="connsiteX26" fmla="*/ 31244 w 49173"/>
              <a:gd name="connsiteY26" fmla="*/ 346636 h 778485"/>
              <a:gd name="connsiteX27" fmla="*/ 25267 w 49173"/>
              <a:gd name="connsiteY27" fmla="*/ 376518 h 778485"/>
              <a:gd name="connsiteX28" fmla="*/ 19291 w 49173"/>
              <a:gd name="connsiteY28" fmla="*/ 346636 h 778485"/>
              <a:gd name="connsiteX29" fmla="*/ 37220 w 49173"/>
              <a:gd name="connsiteY29" fmla="*/ 316753 h 778485"/>
              <a:gd name="connsiteX30" fmla="*/ 43197 w 49173"/>
              <a:gd name="connsiteY30" fmla="*/ 334683 h 778485"/>
              <a:gd name="connsiteX31" fmla="*/ 37220 w 49173"/>
              <a:gd name="connsiteY31" fmla="*/ 364565 h 778485"/>
              <a:gd name="connsiteX32" fmla="*/ 13314 w 49173"/>
              <a:gd name="connsiteY32" fmla="*/ 328706 h 778485"/>
              <a:gd name="connsiteX33" fmla="*/ 19291 w 49173"/>
              <a:gd name="connsiteY33" fmla="*/ 245036 h 778485"/>
              <a:gd name="connsiteX34" fmla="*/ 31244 w 49173"/>
              <a:gd name="connsiteY34" fmla="*/ 280895 h 778485"/>
              <a:gd name="connsiteX35" fmla="*/ 37220 w 49173"/>
              <a:gd name="connsiteY35" fmla="*/ 298824 h 778485"/>
              <a:gd name="connsiteX36" fmla="*/ 25267 w 49173"/>
              <a:gd name="connsiteY36" fmla="*/ 280895 h 778485"/>
              <a:gd name="connsiteX37" fmla="*/ 19291 w 49173"/>
              <a:gd name="connsiteY37" fmla="*/ 215153 h 778485"/>
              <a:gd name="connsiteX38" fmla="*/ 1361 w 49173"/>
              <a:gd name="connsiteY38" fmla="*/ 221130 h 778485"/>
              <a:gd name="connsiteX39" fmla="*/ 7338 w 49173"/>
              <a:gd name="connsiteY39" fmla="*/ 179295 h 778485"/>
              <a:gd name="connsiteX40" fmla="*/ 13314 w 49173"/>
              <a:gd name="connsiteY40" fmla="*/ 161365 h 778485"/>
              <a:gd name="connsiteX41" fmla="*/ 31244 w 49173"/>
              <a:gd name="connsiteY41" fmla="*/ 155389 h 778485"/>
              <a:gd name="connsiteX42" fmla="*/ 37220 w 49173"/>
              <a:gd name="connsiteY42" fmla="*/ 179295 h 778485"/>
              <a:gd name="connsiteX43" fmla="*/ 31244 w 49173"/>
              <a:gd name="connsiteY43" fmla="*/ 197224 h 778485"/>
              <a:gd name="connsiteX44" fmla="*/ 25267 w 49173"/>
              <a:gd name="connsiteY44" fmla="*/ 221130 h 778485"/>
              <a:gd name="connsiteX45" fmla="*/ 19291 w 49173"/>
              <a:gd name="connsiteY45" fmla="*/ 125506 h 778485"/>
              <a:gd name="connsiteX46" fmla="*/ 37220 w 49173"/>
              <a:gd name="connsiteY46" fmla="*/ 131483 h 778485"/>
              <a:gd name="connsiteX47" fmla="*/ 31244 w 49173"/>
              <a:gd name="connsiteY47" fmla="*/ 161365 h 778485"/>
              <a:gd name="connsiteX48" fmla="*/ 25267 w 49173"/>
              <a:gd name="connsiteY48" fmla="*/ 143436 h 778485"/>
              <a:gd name="connsiteX49" fmla="*/ 31244 w 49173"/>
              <a:gd name="connsiteY49" fmla="*/ 77695 h 778485"/>
              <a:gd name="connsiteX50" fmla="*/ 37220 w 49173"/>
              <a:gd name="connsiteY50" fmla="*/ 101600 h 778485"/>
              <a:gd name="connsiteX51" fmla="*/ 31244 w 49173"/>
              <a:gd name="connsiteY51" fmla="*/ 143436 h 778485"/>
              <a:gd name="connsiteX52" fmla="*/ 19291 w 49173"/>
              <a:gd name="connsiteY52" fmla="*/ 41836 h 778485"/>
              <a:gd name="connsiteX53" fmla="*/ 31244 w 49173"/>
              <a:gd name="connsiteY53" fmla="*/ 5977 h 778485"/>
              <a:gd name="connsiteX54" fmla="*/ 43197 w 49173"/>
              <a:gd name="connsiteY54" fmla="*/ 41836 h 778485"/>
              <a:gd name="connsiteX55" fmla="*/ 49173 w 49173"/>
              <a:gd name="connsiteY55" fmla="*/ 59765 h 778485"/>
              <a:gd name="connsiteX56" fmla="*/ 31244 w 49173"/>
              <a:gd name="connsiteY56" fmla="*/ 71718 h 778485"/>
              <a:gd name="connsiteX57" fmla="*/ 25267 w 49173"/>
              <a:gd name="connsiteY57" fmla="*/ 47812 h 778485"/>
              <a:gd name="connsiteX58" fmla="*/ 25267 w 49173"/>
              <a:gd name="connsiteY58" fmla="*/ 0 h 77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9173" h="778485">
                <a:moveTo>
                  <a:pt x="19291" y="776942"/>
                </a:moveTo>
                <a:cubicBezTo>
                  <a:pt x="23275" y="764989"/>
                  <a:pt x="18644" y="741083"/>
                  <a:pt x="31244" y="741083"/>
                </a:cubicBezTo>
                <a:cubicBezTo>
                  <a:pt x="43844" y="741083"/>
                  <a:pt x="50186" y="787426"/>
                  <a:pt x="43197" y="776942"/>
                </a:cubicBezTo>
                <a:cubicBezTo>
                  <a:pt x="27260" y="753035"/>
                  <a:pt x="37221" y="762996"/>
                  <a:pt x="13314" y="747059"/>
                </a:cubicBezTo>
                <a:cubicBezTo>
                  <a:pt x="15306" y="731122"/>
                  <a:pt x="11027" y="713020"/>
                  <a:pt x="19291" y="699248"/>
                </a:cubicBezTo>
                <a:cubicBezTo>
                  <a:pt x="22987" y="693089"/>
                  <a:pt x="28032" y="710753"/>
                  <a:pt x="31244" y="717177"/>
                </a:cubicBezTo>
                <a:cubicBezTo>
                  <a:pt x="34061" y="722812"/>
                  <a:pt x="35228" y="729130"/>
                  <a:pt x="37220" y="735106"/>
                </a:cubicBezTo>
                <a:cubicBezTo>
                  <a:pt x="44679" y="705273"/>
                  <a:pt x="52239" y="686478"/>
                  <a:pt x="37220" y="651436"/>
                </a:cubicBezTo>
                <a:cubicBezTo>
                  <a:pt x="34390" y="644834"/>
                  <a:pt x="29251" y="663389"/>
                  <a:pt x="25267" y="669365"/>
                </a:cubicBezTo>
                <a:cubicBezTo>
                  <a:pt x="18025" y="618666"/>
                  <a:pt x="9960" y="582058"/>
                  <a:pt x="25267" y="525930"/>
                </a:cubicBezTo>
                <a:cubicBezTo>
                  <a:pt x="28582" y="513774"/>
                  <a:pt x="37220" y="561789"/>
                  <a:pt x="37220" y="561789"/>
                </a:cubicBezTo>
                <a:cubicBezTo>
                  <a:pt x="35228" y="579718"/>
                  <a:pt x="36949" y="598463"/>
                  <a:pt x="31244" y="615577"/>
                </a:cubicBezTo>
                <a:cubicBezTo>
                  <a:pt x="29252" y="621553"/>
                  <a:pt x="26998" y="603705"/>
                  <a:pt x="25267" y="597648"/>
                </a:cubicBezTo>
                <a:cubicBezTo>
                  <a:pt x="17218" y="569476"/>
                  <a:pt x="18150" y="565752"/>
                  <a:pt x="13314" y="531906"/>
                </a:cubicBezTo>
                <a:cubicBezTo>
                  <a:pt x="15306" y="515969"/>
                  <a:pt x="13326" y="499007"/>
                  <a:pt x="19291" y="484095"/>
                </a:cubicBezTo>
                <a:cubicBezTo>
                  <a:pt x="21631" y="478246"/>
                  <a:pt x="18967" y="502024"/>
                  <a:pt x="25267" y="502024"/>
                </a:cubicBezTo>
                <a:cubicBezTo>
                  <a:pt x="31567" y="502024"/>
                  <a:pt x="29252" y="490071"/>
                  <a:pt x="31244" y="484095"/>
                </a:cubicBezTo>
                <a:cubicBezTo>
                  <a:pt x="29252" y="470150"/>
                  <a:pt x="28030" y="456072"/>
                  <a:pt x="25267" y="442259"/>
                </a:cubicBezTo>
                <a:cubicBezTo>
                  <a:pt x="24032" y="436082"/>
                  <a:pt x="21022" y="418273"/>
                  <a:pt x="19291" y="424330"/>
                </a:cubicBezTo>
                <a:cubicBezTo>
                  <a:pt x="13791" y="443581"/>
                  <a:pt x="15306" y="464173"/>
                  <a:pt x="13314" y="484095"/>
                </a:cubicBezTo>
                <a:cubicBezTo>
                  <a:pt x="249" y="444894"/>
                  <a:pt x="-4396" y="438502"/>
                  <a:pt x="13314" y="376518"/>
                </a:cubicBezTo>
                <a:cubicBezTo>
                  <a:pt x="15045" y="370460"/>
                  <a:pt x="25267" y="380503"/>
                  <a:pt x="31244" y="382495"/>
                </a:cubicBezTo>
                <a:cubicBezTo>
                  <a:pt x="33236" y="388471"/>
                  <a:pt x="37220" y="394124"/>
                  <a:pt x="37220" y="400424"/>
                </a:cubicBezTo>
                <a:cubicBezTo>
                  <a:pt x="37220" y="408638"/>
                  <a:pt x="38078" y="428886"/>
                  <a:pt x="31244" y="424330"/>
                </a:cubicBezTo>
                <a:cubicBezTo>
                  <a:pt x="20761" y="417341"/>
                  <a:pt x="19291" y="388471"/>
                  <a:pt x="19291" y="388471"/>
                </a:cubicBezTo>
                <a:cubicBezTo>
                  <a:pt x="21283" y="368549"/>
                  <a:pt x="19767" y="347957"/>
                  <a:pt x="25267" y="328706"/>
                </a:cubicBezTo>
                <a:cubicBezTo>
                  <a:pt x="26998" y="322648"/>
                  <a:pt x="31244" y="340336"/>
                  <a:pt x="31244" y="346636"/>
                </a:cubicBezTo>
                <a:cubicBezTo>
                  <a:pt x="31244" y="356794"/>
                  <a:pt x="27259" y="366557"/>
                  <a:pt x="25267" y="376518"/>
                </a:cubicBezTo>
                <a:cubicBezTo>
                  <a:pt x="23275" y="366557"/>
                  <a:pt x="19291" y="356794"/>
                  <a:pt x="19291" y="346636"/>
                </a:cubicBezTo>
                <a:cubicBezTo>
                  <a:pt x="19291" y="301288"/>
                  <a:pt x="19428" y="281171"/>
                  <a:pt x="37220" y="316753"/>
                </a:cubicBezTo>
                <a:cubicBezTo>
                  <a:pt x="40038" y="322388"/>
                  <a:pt x="41205" y="328706"/>
                  <a:pt x="43197" y="334683"/>
                </a:cubicBezTo>
                <a:cubicBezTo>
                  <a:pt x="41205" y="344644"/>
                  <a:pt x="47181" y="366557"/>
                  <a:pt x="37220" y="364565"/>
                </a:cubicBezTo>
                <a:cubicBezTo>
                  <a:pt x="23133" y="361747"/>
                  <a:pt x="13314" y="328706"/>
                  <a:pt x="13314" y="328706"/>
                </a:cubicBezTo>
                <a:cubicBezTo>
                  <a:pt x="15306" y="300816"/>
                  <a:pt x="9473" y="271217"/>
                  <a:pt x="19291" y="245036"/>
                </a:cubicBezTo>
                <a:cubicBezTo>
                  <a:pt x="23715" y="233239"/>
                  <a:pt x="27260" y="268942"/>
                  <a:pt x="31244" y="280895"/>
                </a:cubicBezTo>
                <a:cubicBezTo>
                  <a:pt x="33236" y="286871"/>
                  <a:pt x="40714" y="304066"/>
                  <a:pt x="37220" y="298824"/>
                </a:cubicBezTo>
                <a:lnTo>
                  <a:pt x="25267" y="280895"/>
                </a:lnTo>
                <a:cubicBezTo>
                  <a:pt x="23275" y="258981"/>
                  <a:pt x="27463" y="235584"/>
                  <a:pt x="19291" y="215153"/>
                </a:cubicBezTo>
                <a:cubicBezTo>
                  <a:pt x="16951" y="209304"/>
                  <a:pt x="3353" y="227107"/>
                  <a:pt x="1361" y="221130"/>
                </a:cubicBezTo>
                <a:cubicBezTo>
                  <a:pt x="-3094" y="207766"/>
                  <a:pt x="4575" y="193108"/>
                  <a:pt x="7338" y="179295"/>
                </a:cubicBezTo>
                <a:cubicBezTo>
                  <a:pt x="8574" y="173117"/>
                  <a:pt x="8859" y="165820"/>
                  <a:pt x="13314" y="161365"/>
                </a:cubicBezTo>
                <a:cubicBezTo>
                  <a:pt x="17769" y="156910"/>
                  <a:pt x="25267" y="157381"/>
                  <a:pt x="31244" y="155389"/>
                </a:cubicBezTo>
                <a:cubicBezTo>
                  <a:pt x="33236" y="163358"/>
                  <a:pt x="37220" y="171081"/>
                  <a:pt x="37220" y="179295"/>
                </a:cubicBezTo>
                <a:cubicBezTo>
                  <a:pt x="37220" y="185595"/>
                  <a:pt x="32975" y="191167"/>
                  <a:pt x="31244" y="197224"/>
                </a:cubicBezTo>
                <a:cubicBezTo>
                  <a:pt x="28987" y="205122"/>
                  <a:pt x="27259" y="213161"/>
                  <a:pt x="25267" y="221130"/>
                </a:cubicBezTo>
                <a:cubicBezTo>
                  <a:pt x="6983" y="166277"/>
                  <a:pt x="12060" y="197808"/>
                  <a:pt x="19291" y="125506"/>
                </a:cubicBezTo>
                <a:cubicBezTo>
                  <a:pt x="25267" y="127498"/>
                  <a:pt x="35228" y="125507"/>
                  <a:pt x="37220" y="131483"/>
                </a:cubicBezTo>
                <a:cubicBezTo>
                  <a:pt x="40432" y="141120"/>
                  <a:pt x="38427" y="154182"/>
                  <a:pt x="31244" y="161365"/>
                </a:cubicBezTo>
                <a:cubicBezTo>
                  <a:pt x="26789" y="165820"/>
                  <a:pt x="27259" y="149412"/>
                  <a:pt x="25267" y="143436"/>
                </a:cubicBezTo>
                <a:cubicBezTo>
                  <a:pt x="27259" y="121522"/>
                  <a:pt x="25199" y="98852"/>
                  <a:pt x="31244" y="77695"/>
                </a:cubicBezTo>
                <a:cubicBezTo>
                  <a:pt x="33500" y="69797"/>
                  <a:pt x="37220" y="93386"/>
                  <a:pt x="37220" y="101600"/>
                </a:cubicBezTo>
                <a:cubicBezTo>
                  <a:pt x="37220" y="115687"/>
                  <a:pt x="33236" y="129491"/>
                  <a:pt x="31244" y="143436"/>
                </a:cubicBezTo>
                <a:cubicBezTo>
                  <a:pt x="-4555" y="107637"/>
                  <a:pt x="6419" y="127644"/>
                  <a:pt x="19291" y="41836"/>
                </a:cubicBezTo>
                <a:cubicBezTo>
                  <a:pt x="21160" y="29376"/>
                  <a:pt x="31244" y="5977"/>
                  <a:pt x="31244" y="5977"/>
                </a:cubicBezTo>
                <a:lnTo>
                  <a:pt x="43197" y="41836"/>
                </a:lnTo>
                <a:lnTo>
                  <a:pt x="49173" y="59765"/>
                </a:lnTo>
                <a:cubicBezTo>
                  <a:pt x="43197" y="63749"/>
                  <a:pt x="37668" y="74930"/>
                  <a:pt x="31244" y="71718"/>
                </a:cubicBezTo>
                <a:cubicBezTo>
                  <a:pt x="23897" y="68045"/>
                  <a:pt x="25949" y="55998"/>
                  <a:pt x="25267" y="47812"/>
                </a:cubicBezTo>
                <a:cubicBezTo>
                  <a:pt x="23943" y="31930"/>
                  <a:pt x="25267" y="15937"/>
                  <a:pt x="25267" y="0"/>
                </a:cubicBezTo>
              </a:path>
            </a:pathLst>
          </a:custGeom>
          <a:noFill/>
          <a:ln w="31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7667"/>
            <a:endParaRPr lang="en-CA" sz="211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933E4A3D-5090-4DB8-8812-3F3D2D8A434B}"/>
              </a:ext>
            </a:extLst>
          </p:cNvPr>
          <p:cNvSpPr/>
          <p:nvPr/>
        </p:nvSpPr>
        <p:spPr>
          <a:xfrm>
            <a:off x="1255893" y="6535869"/>
            <a:ext cx="57827" cy="915491"/>
          </a:xfrm>
          <a:custGeom>
            <a:avLst/>
            <a:gdLst>
              <a:gd name="connsiteX0" fmla="*/ 19291 w 49173"/>
              <a:gd name="connsiteY0" fmla="*/ 776942 h 778485"/>
              <a:gd name="connsiteX1" fmla="*/ 31244 w 49173"/>
              <a:gd name="connsiteY1" fmla="*/ 741083 h 778485"/>
              <a:gd name="connsiteX2" fmla="*/ 43197 w 49173"/>
              <a:gd name="connsiteY2" fmla="*/ 776942 h 778485"/>
              <a:gd name="connsiteX3" fmla="*/ 13314 w 49173"/>
              <a:gd name="connsiteY3" fmla="*/ 747059 h 778485"/>
              <a:gd name="connsiteX4" fmla="*/ 19291 w 49173"/>
              <a:gd name="connsiteY4" fmla="*/ 699248 h 778485"/>
              <a:gd name="connsiteX5" fmla="*/ 31244 w 49173"/>
              <a:gd name="connsiteY5" fmla="*/ 717177 h 778485"/>
              <a:gd name="connsiteX6" fmla="*/ 37220 w 49173"/>
              <a:gd name="connsiteY6" fmla="*/ 735106 h 778485"/>
              <a:gd name="connsiteX7" fmla="*/ 37220 w 49173"/>
              <a:gd name="connsiteY7" fmla="*/ 651436 h 778485"/>
              <a:gd name="connsiteX8" fmla="*/ 25267 w 49173"/>
              <a:gd name="connsiteY8" fmla="*/ 669365 h 778485"/>
              <a:gd name="connsiteX9" fmla="*/ 25267 w 49173"/>
              <a:gd name="connsiteY9" fmla="*/ 525930 h 778485"/>
              <a:gd name="connsiteX10" fmla="*/ 37220 w 49173"/>
              <a:gd name="connsiteY10" fmla="*/ 561789 h 778485"/>
              <a:gd name="connsiteX11" fmla="*/ 31244 w 49173"/>
              <a:gd name="connsiteY11" fmla="*/ 615577 h 778485"/>
              <a:gd name="connsiteX12" fmla="*/ 25267 w 49173"/>
              <a:gd name="connsiteY12" fmla="*/ 597648 h 778485"/>
              <a:gd name="connsiteX13" fmla="*/ 13314 w 49173"/>
              <a:gd name="connsiteY13" fmla="*/ 531906 h 778485"/>
              <a:gd name="connsiteX14" fmla="*/ 19291 w 49173"/>
              <a:gd name="connsiteY14" fmla="*/ 484095 h 778485"/>
              <a:gd name="connsiteX15" fmla="*/ 25267 w 49173"/>
              <a:gd name="connsiteY15" fmla="*/ 502024 h 778485"/>
              <a:gd name="connsiteX16" fmla="*/ 31244 w 49173"/>
              <a:gd name="connsiteY16" fmla="*/ 484095 h 778485"/>
              <a:gd name="connsiteX17" fmla="*/ 25267 w 49173"/>
              <a:gd name="connsiteY17" fmla="*/ 442259 h 778485"/>
              <a:gd name="connsiteX18" fmla="*/ 19291 w 49173"/>
              <a:gd name="connsiteY18" fmla="*/ 424330 h 778485"/>
              <a:gd name="connsiteX19" fmla="*/ 13314 w 49173"/>
              <a:gd name="connsiteY19" fmla="*/ 484095 h 778485"/>
              <a:gd name="connsiteX20" fmla="*/ 13314 w 49173"/>
              <a:gd name="connsiteY20" fmla="*/ 376518 h 778485"/>
              <a:gd name="connsiteX21" fmla="*/ 31244 w 49173"/>
              <a:gd name="connsiteY21" fmla="*/ 382495 h 778485"/>
              <a:gd name="connsiteX22" fmla="*/ 37220 w 49173"/>
              <a:gd name="connsiteY22" fmla="*/ 400424 h 778485"/>
              <a:gd name="connsiteX23" fmla="*/ 31244 w 49173"/>
              <a:gd name="connsiteY23" fmla="*/ 424330 h 778485"/>
              <a:gd name="connsiteX24" fmla="*/ 19291 w 49173"/>
              <a:gd name="connsiteY24" fmla="*/ 388471 h 778485"/>
              <a:gd name="connsiteX25" fmla="*/ 25267 w 49173"/>
              <a:gd name="connsiteY25" fmla="*/ 328706 h 778485"/>
              <a:gd name="connsiteX26" fmla="*/ 31244 w 49173"/>
              <a:gd name="connsiteY26" fmla="*/ 346636 h 778485"/>
              <a:gd name="connsiteX27" fmla="*/ 25267 w 49173"/>
              <a:gd name="connsiteY27" fmla="*/ 376518 h 778485"/>
              <a:gd name="connsiteX28" fmla="*/ 19291 w 49173"/>
              <a:gd name="connsiteY28" fmla="*/ 346636 h 778485"/>
              <a:gd name="connsiteX29" fmla="*/ 37220 w 49173"/>
              <a:gd name="connsiteY29" fmla="*/ 316753 h 778485"/>
              <a:gd name="connsiteX30" fmla="*/ 43197 w 49173"/>
              <a:gd name="connsiteY30" fmla="*/ 334683 h 778485"/>
              <a:gd name="connsiteX31" fmla="*/ 37220 w 49173"/>
              <a:gd name="connsiteY31" fmla="*/ 364565 h 778485"/>
              <a:gd name="connsiteX32" fmla="*/ 13314 w 49173"/>
              <a:gd name="connsiteY32" fmla="*/ 328706 h 778485"/>
              <a:gd name="connsiteX33" fmla="*/ 19291 w 49173"/>
              <a:gd name="connsiteY33" fmla="*/ 245036 h 778485"/>
              <a:gd name="connsiteX34" fmla="*/ 31244 w 49173"/>
              <a:gd name="connsiteY34" fmla="*/ 280895 h 778485"/>
              <a:gd name="connsiteX35" fmla="*/ 37220 w 49173"/>
              <a:gd name="connsiteY35" fmla="*/ 298824 h 778485"/>
              <a:gd name="connsiteX36" fmla="*/ 25267 w 49173"/>
              <a:gd name="connsiteY36" fmla="*/ 280895 h 778485"/>
              <a:gd name="connsiteX37" fmla="*/ 19291 w 49173"/>
              <a:gd name="connsiteY37" fmla="*/ 215153 h 778485"/>
              <a:gd name="connsiteX38" fmla="*/ 1361 w 49173"/>
              <a:gd name="connsiteY38" fmla="*/ 221130 h 778485"/>
              <a:gd name="connsiteX39" fmla="*/ 7338 w 49173"/>
              <a:gd name="connsiteY39" fmla="*/ 179295 h 778485"/>
              <a:gd name="connsiteX40" fmla="*/ 13314 w 49173"/>
              <a:gd name="connsiteY40" fmla="*/ 161365 h 778485"/>
              <a:gd name="connsiteX41" fmla="*/ 31244 w 49173"/>
              <a:gd name="connsiteY41" fmla="*/ 155389 h 778485"/>
              <a:gd name="connsiteX42" fmla="*/ 37220 w 49173"/>
              <a:gd name="connsiteY42" fmla="*/ 179295 h 778485"/>
              <a:gd name="connsiteX43" fmla="*/ 31244 w 49173"/>
              <a:gd name="connsiteY43" fmla="*/ 197224 h 778485"/>
              <a:gd name="connsiteX44" fmla="*/ 25267 w 49173"/>
              <a:gd name="connsiteY44" fmla="*/ 221130 h 778485"/>
              <a:gd name="connsiteX45" fmla="*/ 19291 w 49173"/>
              <a:gd name="connsiteY45" fmla="*/ 125506 h 778485"/>
              <a:gd name="connsiteX46" fmla="*/ 37220 w 49173"/>
              <a:gd name="connsiteY46" fmla="*/ 131483 h 778485"/>
              <a:gd name="connsiteX47" fmla="*/ 31244 w 49173"/>
              <a:gd name="connsiteY47" fmla="*/ 161365 h 778485"/>
              <a:gd name="connsiteX48" fmla="*/ 25267 w 49173"/>
              <a:gd name="connsiteY48" fmla="*/ 143436 h 778485"/>
              <a:gd name="connsiteX49" fmla="*/ 31244 w 49173"/>
              <a:gd name="connsiteY49" fmla="*/ 77695 h 778485"/>
              <a:gd name="connsiteX50" fmla="*/ 37220 w 49173"/>
              <a:gd name="connsiteY50" fmla="*/ 101600 h 778485"/>
              <a:gd name="connsiteX51" fmla="*/ 31244 w 49173"/>
              <a:gd name="connsiteY51" fmla="*/ 143436 h 778485"/>
              <a:gd name="connsiteX52" fmla="*/ 19291 w 49173"/>
              <a:gd name="connsiteY52" fmla="*/ 41836 h 778485"/>
              <a:gd name="connsiteX53" fmla="*/ 31244 w 49173"/>
              <a:gd name="connsiteY53" fmla="*/ 5977 h 778485"/>
              <a:gd name="connsiteX54" fmla="*/ 43197 w 49173"/>
              <a:gd name="connsiteY54" fmla="*/ 41836 h 778485"/>
              <a:gd name="connsiteX55" fmla="*/ 49173 w 49173"/>
              <a:gd name="connsiteY55" fmla="*/ 59765 h 778485"/>
              <a:gd name="connsiteX56" fmla="*/ 31244 w 49173"/>
              <a:gd name="connsiteY56" fmla="*/ 71718 h 778485"/>
              <a:gd name="connsiteX57" fmla="*/ 25267 w 49173"/>
              <a:gd name="connsiteY57" fmla="*/ 47812 h 778485"/>
              <a:gd name="connsiteX58" fmla="*/ 25267 w 49173"/>
              <a:gd name="connsiteY58" fmla="*/ 0 h 77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9173" h="778485">
                <a:moveTo>
                  <a:pt x="19291" y="776942"/>
                </a:moveTo>
                <a:cubicBezTo>
                  <a:pt x="23275" y="764989"/>
                  <a:pt x="18644" y="741083"/>
                  <a:pt x="31244" y="741083"/>
                </a:cubicBezTo>
                <a:cubicBezTo>
                  <a:pt x="43844" y="741083"/>
                  <a:pt x="50186" y="787426"/>
                  <a:pt x="43197" y="776942"/>
                </a:cubicBezTo>
                <a:cubicBezTo>
                  <a:pt x="27260" y="753035"/>
                  <a:pt x="37221" y="762996"/>
                  <a:pt x="13314" y="747059"/>
                </a:cubicBezTo>
                <a:cubicBezTo>
                  <a:pt x="15306" y="731122"/>
                  <a:pt x="11027" y="713020"/>
                  <a:pt x="19291" y="699248"/>
                </a:cubicBezTo>
                <a:cubicBezTo>
                  <a:pt x="22987" y="693089"/>
                  <a:pt x="28032" y="710753"/>
                  <a:pt x="31244" y="717177"/>
                </a:cubicBezTo>
                <a:cubicBezTo>
                  <a:pt x="34061" y="722812"/>
                  <a:pt x="35228" y="729130"/>
                  <a:pt x="37220" y="735106"/>
                </a:cubicBezTo>
                <a:cubicBezTo>
                  <a:pt x="44679" y="705273"/>
                  <a:pt x="52239" y="686478"/>
                  <a:pt x="37220" y="651436"/>
                </a:cubicBezTo>
                <a:cubicBezTo>
                  <a:pt x="34390" y="644834"/>
                  <a:pt x="29251" y="663389"/>
                  <a:pt x="25267" y="669365"/>
                </a:cubicBezTo>
                <a:cubicBezTo>
                  <a:pt x="18025" y="618666"/>
                  <a:pt x="9960" y="582058"/>
                  <a:pt x="25267" y="525930"/>
                </a:cubicBezTo>
                <a:cubicBezTo>
                  <a:pt x="28582" y="513774"/>
                  <a:pt x="37220" y="561789"/>
                  <a:pt x="37220" y="561789"/>
                </a:cubicBezTo>
                <a:cubicBezTo>
                  <a:pt x="35228" y="579718"/>
                  <a:pt x="36949" y="598463"/>
                  <a:pt x="31244" y="615577"/>
                </a:cubicBezTo>
                <a:cubicBezTo>
                  <a:pt x="29252" y="621553"/>
                  <a:pt x="26998" y="603705"/>
                  <a:pt x="25267" y="597648"/>
                </a:cubicBezTo>
                <a:cubicBezTo>
                  <a:pt x="17218" y="569476"/>
                  <a:pt x="18150" y="565752"/>
                  <a:pt x="13314" y="531906"/>
                </a:cubicBezTo>
                <a:cubicBezTo>
                  <a:pt x="15306" y="515969"/>
                  <a:pt x="13326" y="499007"/>
                  <a:pt x="19291" y="484095"/>
                </a:cubicBezTo>
                <a:cubicBezTo>
                  <a:pt x="21631" y="478246"/>
                  <a:pt x="18967" y="502024"/>
                  <a:pt x="25267" y="502024"/>
                </a:cubicBezTo>
                <a:cubicBezTo>
                  <a:pt x="31567" y="502024"/>
                  <a:pt x="29252" y="490071"/>
                  <a:pt x="31244" y="484095"/>
                </a:cubicBezTo>
                <a:cubicBezTo>
                  <a:pt x="29252" y="470150"/>
                  <a:pt x="28030" y="456072"/>
                  <a:pt x="25267" y="442259"/>
                </a:cubicBezTo>
                <a:cubicBezTo>
                  <a:pt x="24032" y="436082"/>
                  <a:pt x="21022" y="418273"/>
                  <a:pt x="19291" y="424330"/>
                </a:cubicBezTo>
                <a:cubicBezTo>
                  <a:pt x="13791" y="443581"/>
                  <a:pt x="15306" y="464173"/>
                  <a:pt x="13314" y="484095"/>
                </a:cubicBezTo>
                <a:cubicBezTo>
                  <a:pt x="249" y="444894"/>
                  <a:pt x="-4396" y="438502"/>
                  <a:pt x="13314" y="376518"/>
                </a:cubicBezTo>
                <a:cubicBezTo>
                  <a:pt x="15045" y="370460"/>
                  <a:pt x="25267" y="380503"/>
                  <a:pt x="31244" y="382495"/>
                </a:cubicBezTo>
                <a:cubicBezTo>
                  <a:pt x="33236" y="388471"/>
                  <a:pt x="37220" y="394124"/>
                  <a:pt x="37220" y="400424"/>
                </a:cubicBezTo>
                <a:cubicBezTo>
                  <a:pt x="37220" y="408638"/>
                  <a:pt x="38078" y="428886"/>
                  <a:pt x="31244" y="424330"/>
                </a:cubicBezTo>
                <a:cubicBezTo>
                  <a:pt x="20761" y="417341"/>
                  <a:pt x="19291" y="388471"/>
                  <a:pt x="19291" y="388471"/>
                </a:cubicBezTo>
                <a:cubicBezTo>
                  <a:pt x="21283" y="368549"/>
                  <a:pt x="19767" y="347957"/>
                  <a:pt x="25267" y="328706"/>
                </a:cubicBezTo>
                <a:cubicBezTo>
                  <a:pt x="26998" y="322648"/>
                  <a:pt x="31244" y="340336"/>
                  <a:pt x="31244" y="346636"/>
                </a:cubicBezTo>
                <a:cubicBezTo>
                  <a:pt x="31244" y="356794"/>
                  <a:pt x="27259" y="366557"/>
                  <a:pt x="25267" y="376518"/>
                </a:cubicBezTo>
                <a:cubicBezTo>
                  <a:pt x="23275" y="366557"/>
                  <a:pt x="19291" y="356794"/>
                  <a:pt x="19291" y="346636"/>
                </a:cubicBezTo>
                <a:cubicBezTo>
                  <a:pt x="19291" y="301288"/>
                  <a:pt x="19428" y="281171"/>
                  <a:pt x="37220" y="316753"/>
                </a:cubicBezTo>
                <a:cubicBezTo>
                  <a:pt x="40038" y="322388"/>
                  <a:pt x="41205" y="328706"/>
                  <a:pt x="43197" y="334683"/>
                </a:cubicBezTo>
                <a:cubicBezTo>
                  <a:pt x="41205" y="344644"/>
                  <a:pt x="47181" y="366557"/>
                  <a:pt x="37220" y="364565"/>
                </a:cubicBezTo>
                <a:cubicBezTo>
                  <a:pt x="23133" y="361747"/>
                  <a:pt x="13314" y="328706"/>
                  <a:pt x="13314" y="328706"/>
                </a:cubicBezTo>
                <a:cubicBezTo>
                  <a:pt x="15306" y="300816"/>
                  <a:pt x="9473" y="271217"/>
                  <a:pt x="19291" y="245036"/>
                </a:cubicBezTo>
                <a:cubicBezTo>
                  <a:pt x="23715" y="233239"/>
                  <a:pt x="27260" y="268942"/>
                  <a:pt x="31244" y="280895"/>
                </a:cubicBezTo>
                <a:cubicBezTo>
                  <a:pt x="33236" y="286871"/>
                  <a:pt x="40714" y="304066"/>
                  <a:pt x="37220" y="298824"/>
                </a:cubicBezTo>
                <a:lnTo>
                  <a:pt x="25267" y="280895"/>
                </a:lnTo>
                <a:cubicBezTo>
                  <a:pt x="23275" y="258981"/>
                  <a:pt x="27463" y="235584"/>
                  <a:pt x="19291" y="215153"/>
                </a:cubicBezTo>
                <a:cubicBezTo>
                  <a:pt x="16951" y="209304"/>
                  <a:pt x="3353" y="227107"/>
                  <a:pt x="1361" y="221130"/>
                </a:cubicBezTo>
                <a:cubicBezTo>
                  <a:pt x="-3094" y="207766"/>
                  <a:pt x="4575" y="193108"/>
                  <a:pt x="7338" y="179295"/>
                </a:cubicBezTo>
                <a:cubicBezTo>
                  <a:pt x="8574" y="173117"/>
                  <a:pt x="8859" y="165820"/>
                  <a:pt x="13314" y="161365"/>
                </a:cubicBezTo>
                <a:cubicBezTo>
                  <a:pt x="17769" y="156910"/>
                  <a:pt x="25267" y="157381"/>
                  <a:pt x="31244" y="155389"/>
                </a:cubicBezTo>
                <a:cubicBezTo>
                  <a:pt x="33236" y="163358"/>
                  <a:pt x="37220" y="171081"/>
                  <a:pt x="37220" y="179295"/>
                </a:cubicBezTo>
                <a:cubicBezTo>
                  <a:pt x="37220" y="185595"/>
                  <a:pt x="32975" y="191167"/>
                  <a:pt x="31244" y="197224"/>
                </a:cubicBezTo>
                <a:cubicBezTo>
                  <a:pt x="28987" y="205122"/>
                  <a:pt x="27259" y="213161"/>
                  <a:pt x="25267" y="221130"/>
                </a:cubicBezTo>
                <a:cubicBezTo>
                  <a:pt x="6983" y="166277"/>
                  <a:pt x="12060" y="197808"/>
                  <a:pt x="19291" y="125506"/>
                </a:cubicBezTo>
                <a:cubicBezTo>
                  <a:pt x="25267" y="127498"/>
                  <a:pt x="35228" y="125507"/>
                  <a:pt x="37220" y="131483"/>
                </a:cubicBezTo>
                <a:cubicBezTo>
                  <a:pt x="40432" y="141120"/>
                  <a:pt x="38427" y="154182"/>
                  <a:pt x="31244" y="161365"/>
                </a:cubicBezTo>
                <a:cubicBezTo>
                  <a:pt x="26789" y="165820"/>
                  <a:pt x="27259" y="149412"/>
                  <a:pt x="25267" y="143436"/>
                </a:cubicBezTo>
                <a:cubicBezTo>
                  <a:pt x="27259" y="121522"/>
                  <a:pt x="25199" y="98852"/>
                  <a:pt x="31244" y="77695"/>
                </a:cubicBezTo>
                <a:cubicBezTo>
                  <a:pt x="33500" y="69797"/>
                  <a:pt x="37220" y="93386"/>
                  <a:pt x="37220" y="101600"/>
                </a:cubicBezTo>
                <a:cubicBezTo>
                  <a:pt x="37220" y="115687"/>
                  <a:pt x="33236" y="129491"/>
                  <a:pt x="31244" y="143436"/>
                </a:cubicBezTo>
                <a:cubicBezTo>
                  <a:pt x="-4555" y="107637"/>
                  <a:pt x="6419" y="127644"/>
                  <a:pt x="19291" y="41836"/>
                </a:cubicBezTo>
                <a:cubicBezTo>
                  <a:pt x="21160" y="29376"/>
                  <a:pt x="31244" y="5977"/>
                  <a:pt x="31244" y="5977"/>
                </a:cubicBezTo>
                <a:lnTo>
                  <a:pt x="43197" y="41836"/>
                </a:lnTo>
                <a:lnTo>
                  <a:pt x="49173" y="59765"/>
                </a:lnTo>
                <a:cubicBezTo>
                  <a:pt x="43197" y="63749"/>
                  <a:pt x="37668" y="74930"/>
                  <a:pt x="31244" y="71718"/>
                </a:cubicBezTo>
                <a:cubicBezTo>
                  <a:pt x="23897" y="68045"/>
                  <a:pt x="25949" y="55998"/>
                  <a:pt x="25267" y="47812"/>
                </a:cubicBezTo>
                <a:cubicBezTo>
                  <a:pt x="23943" y="31930"/>
                  <a:pt x="25267" y="15937"/>
                  <a:pt x="25267" y="0"/>
                </a:cubicBezTo>
              </a:path>
            </a:pathLst>
          </a:custGeom>
          <a:noFill/>
          <a:ln w="31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7667"/>
            <a:endParaRPr lang="en-CA" sz="211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3FF14A64-FC1C-4DB3-A966-552166914EC0}"/>
              </a:ext>
            </a:extLst>
          </p:cNvPr>
          <p:cNvSpPr/>
          <p:nvPr/>
        </p:nvSpPr>
        <p:spPr>
          <a:xfrm>
            <a:off x="1240830" y="6314785"/>
            <a:ext cx="57827" cy="915491"/>
          </a:xfrm>
          <a:custGeom>
            <a:avLst/>
            <a:gdLst>
              <a:gd name="connsiteX0" fmla="*/ 19291 w 49173"/>
              <a:gd name="connsiteY0" fmla="*/ 776942 h 778485"/>
              <a:gd name="connsiteX1" fmla="*/ 31244 w 49173"/>
              <a:gd name="connsiteY1" fmla="*/ 741083 h 778485"/>
              <a:gd name="connsiteX2" fmla="*/ 43197 w 49173"/>
              <a:gd name="connsiteY2" fmla="*/ 776942 h 778485"/>
              <a:gd name="connsiteX3" fmla="*/ 13314 w 49173"/>
              <a:gd name="connsiteY3" fmla="*/ 747059 h 778485"/>
              <a:gd name="connsiteX4" fmla="*/ 19291 w 49173"/>
              <a:gd name="connsiteY4" fmla="*/ 699248 h 778485"/>
              <a:gd name="connsiteX5" fmla="*/ 31244 w 49173"/>
              <a:gd name="connsiteY5" fmla="*/ 717177 h 778485"/>
              <a:gd name="connsiteX6" fmla="*/ 37220 w 49173"/>
              <a:gd name="connsiteY6" fmla="*/ 735106 h 778485"/>
              <a:gd name="connsiteX7" fmla="*/ 37220 w 49173"/>
              <a:gd name="connsiteY7" fmla="*/ 651436 h 778485"/>
              <a:gd name="connsiteX8" fmla="*/ 25267 w 49173"/>
              <a:gd name="connsiteY8" fmla="*/ 669365 h 778485"/>
              <a:gd name="connsiteX9" fmla="*/ 25267 w 49173"/>
              <a:gd name="connsiteY9" fmla="*/ 525930 h 778485"/>
              <a:gd name="connsiteX10" fmla="*/ 37220 w 49173"/>
              <a:gd name="connsiteY10" fmla="*/ 561789 h 778485"/>
              <a:gd name="connsiteX11" fmla="*/ 31244 w 49173"/>
              <a:gd name="connsiteY11" fmla="*/ 615577 h 778485"/>
              <a:gd name="connsiteX12" fmla="*/ 25267 w 49173"/>
              <a:gd name="connsiteY12" fmla="*/ 597648 h 778485"/>
              <a:gd name="connsiteX13" fmla="*/ 13314 w 49173"/>
              <a:gd name="connsiteY13" fmla="*/ 531906 h 778485"/>
              <a:gd name="connsiteX14" fmla="*/ 19291 w 49173"/>
              <a:gd name="connsiteY14" fmla="*/ 484095 h 778485"/>
              <a:gd name="connsiteX15" fmla="*/ 25267 w 49173"/>
              <a:gd name="connsiteY15" fmla="*/ 502024 h 778485"/>
              <a:gd name="connsiteX16" fmla="*/ 31244 w 49173"/>
              <a:gd name="connsiteY16" fmla="*/ 484095 h 778485"/>
              <a:gd name="connsiteX17" fmla="*/ 25267 w 49173"/>
              <a:gd name="connsiteY17" fmla="*/ 442259 h 778485"/>
              <a:gd name="connsiteX18" fmla="*/ 19291 w 49173"/>
              <a:gd name="connsiteY18" fmla="*/ 424330 h 778485"/>
              <a:gd name="connsiteX19" fmla="*/ 13314 w 49173"/>
              <a:gd name="connsiteY19" fmla="*/ 484095 h 778485"/>
              <a:gd name="connsiteX20" fmla="*/ 13314 w 49173"/>
              <a:gd name="connsiteY20" fmla="*/ 376518 h 778485"/>
              <a:gd name="connsiteX21" fmla="*/ 31244 w 49173"/>
              <a:gd name="connsiteY21" fmla="*/ 382495 h 778485"/>
              <a:gd name="connsiteX22" fmla="*/ 37220 w 49173"/>
              <a:gd name="connsiteY22" fmla="*/ 400424 h 778485"/>
              <a:gd name="connsiteX23" fmla="*/ 31244 w 49173"/>
              <a:gd name="connsiteY23" fmla="*/ 424330 h 778485"/>
              <a:gd name="connsiteX24" fmla="*/ 19291 w 49173"/>
              <a:gd name="connsiteY24" fmla="*/ 388471 h 778485"/>
              <a:gd name="connsiteX25" fmla="*/ 25267 w 49173"/>
              <a:gd name="connsiteY25" fmla="*/ 328706 h 778485"/>
              <a:gd name="connsiteX26" fmla="*/ 31244 w 49173"/>
              <a:gd name="connsiteY26" fmla="*/ 346636 h 778485"/>
              <a:gd name="connsiteX27" fmla="*/ 25267 w 49173"/>
              <a:gd name="connsiteY27" fmla="*/ 376518 h 778485"/>
              <a:gd name="connsiteX28" fmla="*/ 19291 w 49173"/>
              <a:gd name="connsiteY28" fmla="*/ 346636 h 778485"/>
              <a:gd name="connsiteX29" fmla="*/ 37220 w 49173"/>
              <a:gd name="connsiteY29" fmla="*/ 316753 h 778485"/>
              <a:gd name="connsiteX30" fmla="*/ 43197 w 49173"/>
              <a:gd name="connsiteY30" fmla="*/ 334683 h 778485"/>
              <a:gd name="connsiteX31" fmla="*/ 37220 w 49173"/>
              <a:gd name="connsiteY31" fmla="*/ 364565 h 778485"/>
              <a:gd name="connsiteX32" fmla="*/ 13314 w 49173"/>
              <a:gd name="connsiteY32" fmla="*/ 328706 h 778485"/>
              <a:gd name="connsiteX33" fmla="*/ 19291 w 49173"/>
              <a:gd name="connsiteY33" fmla="*/ 245036 h 778485"/>
              <a:gd name="connsiteX34" fmla="*/ 31244 w 49173"/>
              <a:gd name="connsiteY34" fmla="*/ 280895 h 778485"/>
              <a:gd name="connsiteX35" fmla="*/ 37220 w 49173"/>
              <a:gd name="connsiteY35" fmla="*/ 298824 h 778485"/>
              <a:gd name="connsiteX36" fmla="*/ 25267 w 49173"/>
              <a:gd name="connsiteY36" fmla="*/ 280895 h 778485"/>
              <a:gd name="connsiteX37" fmla="*/ 19291 w 49173"/>
              <a:gd name="connsiteY37" fmla="*/ 215153 h 778485"/>
              <a:gd name="connsiteX38" fmla="*/ 1361 w 49173"/>
              <a:gd name="connsiteY38" fmla="*/ 221130 h 778485"/>
              <a:gd name="connsiteX39" fmla="*/ 7338 w 49173"/>
              <a:gd name="connsiteY39" fmla="*/ 179295 h 778485"/>
              <a:gd name="connsiteX40" fmla="*/ 13314 w 49173"/>
              <a:gd name="connsiteY40" fmla="*/ 161365 h 778485"/>
              <a:gd name="connsiteX41" fmla="*/ 31244 w 49173"/>
              <a:gd name="connsiteY41" fmla="*/ 155389 h 778485"/>
              <a:gd name="connsiteX42" fmla="*/ 37220 w 49173"/>
              <a:gd name="connsiteY42" fmla="*/ 179295 h 778485"/>
              <a:gd name="connsiteX43" fmla="*/ 31244 w 49173"/>
              <a:gd name="connsiteY43" fmla="*/ 197224 h 778485"/>
              <a:gd name="connsiteX44" fmla="*/ 25267 w 49173"/>
              <a:gd name="connsiteY44" fmla="*/ 221130 h 778485"/>
              <a:gd name="connsiteX45" fmla="*/ 19291 w 49173"/>
              <a:gd name="connsiteY45" fmla="*/ 125506 h 778485"/>
              <a:gd name="connsiteX46" fmla="*/ 37220 w 49173"/>
              <a:gd name="connsiteY46" fmla="*/ 131483 h 778485"/>
              <a:gd name="connsiteX47" fmla="*/ 31244 w 49173"/>
              <a:gd name="connsiteY47" fmla="*/ 161365 h 778485"/>
              <a:gd name="connsiteX48" fmla="*/ 25267 w 49173"/>
              <a:gd name="connsiteY48" fmla="*/ 143436 h 778485"/>
              <a:gd name="connsiteX49" fmla="*/ 31244 w 49173"/>
              <a:gd name="connsiteY49" fmla="*/ 77695 h 778485"/>
              <a:gd name="connsiteX50" fmla="*/ 37220 w 49173"/>
              <a:gd name="connsiteY50" fmla="*/ 101600 h 778485"/>
              <a:gd name="connsiteX51" fmla="*/ 31244 w 49173"/>
              <a:gd name="connsiteY51" fmla="*/ 143436 h 778485"/>
              <a:gd name="connsiteX52" fmla="*/ 19291 w 49173"/>
              <a:gd name="connsiteY52" fmla="*/ 41836 h 778485"/>
              <a:gd name="connsiteX53" fmla="*/ 31244 w 49173"/>
              <a:gd name="connsiteY53" fmla="*/ 5977 h 778485"/>
              <a:gd name="connsiteX54" fmla="*/ 43197 w 49173"/>
              <a:gd name="connsiteY54" fmla="*/ 41836 h 778485"/>
              <a:gd name="connsiteX55" fmla="*/ 49173 w 49173"/>
              <a:gd name="connsiteY55" fmla="*/ 59765 h 778485"/>
              <a:gd name="connsiteX56" fmla="*/ 31244 w 49173"/>
              <a:gd name="connsiteY56" fmla="*/ 71718 h 778485"/>
              <a:gd name="connsiteX57" fmla="*/ 25267 w 49173"/>
              <a:gd name="connsiteY57" fmla="*/ 47812 h 778485"/>
              <a:gd name="connsiteX58" fmla="*/ 25267 w 49173"/>
              <a:gd name="connsiteY58" fmla="*/ 0 h 77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9173" h="778485">
                <a:moveTo>
                  <a:pt x="19291" y="776942"/>
                </a:moveTo>
                <a:cubicBezTo>
                  <a:pt x="23275" y="764989"/>
                  <a:pt x="18644" y="741083"/>
                  <a:pt x="31244" y="741083"/>
                </a:cubicBezTo>
                <a:cubicBezTo>
                  <a:pt x="43844" y="741083"/>
                  <a:pt x="50186" y="787426"/>
                  <a:pt x="43197" y="776942"/>
                </a:cubicBezTo>
                <a:cubicBezTo>
                  <a:pt x="27260" y="753035"/>
                  <a:pt x="37221" y="762996"/>
                  <a:pt x="13314" y="747059"/>
                </a:cubicBezTo>
                <a:cubicBezTo>
                  <a:pt x="15306" y="731122"/>
                  <a:pt x="11027" y="713020"/>
                  <a:pt x="19291" y="699248"/>
                </a:cubicBezTo>
                <a:cubicBezTo>
                  <a:pt x="22987" y="693089"/>
                  <a:pt x="28032" y="710753"/>
                  <a:pt x="31244" y="717177"/>
                </a:cubicBezTo>
                <a:cubicBezTo>
                  <a:pt x="34061" y="722812"/>
                  <a:pt x="35228" y="729130"/>
                  <a:pt x="37220" y="735106"/>
                </a:cubicBezTo>
                <a:cubicBezTo>
                  <a:pt x="44679" y="705273"/>
                  <a:pt x="52239" y="686478"/>
                  <a:pt x="37220" y="651436"/>
                </a:cubicBezTo>
                <a:cubicBezTo>
                  <a:pt x="34390" y="644834"/>
                  <a:pt x="29251" y="663389"/>
                  <a:pt x="25267" y="669365"/>
                </a:cubicBezTo>
                <a:cubicBezTo>
                  <a:pt x="18025" y="618666"/>
                  <a:pt x="9960" y="582058"/>
                  <a:pt x="25267" y="525930"/>
                </a:cubicBezTo>
                <a:cubicBezTo>
                  <a:pt x="28582" y="513774"/>
                  <a:pt x="37220" y="561789"/>
                  <a:pt x="37220" y="561789"/>
                </a:cubicBezTo>
                <a:cubicBezTo>
                  <a:pt x="35228" y="579718"/>
                  <a:pt x="36949" y="598463"/>
                  <a:pt x="31244" y="615577"/>
                </a:cubicBezTo>
                <a:cubicBezTo>
                  <a:pt x="29252" y="621553"/>
                  <a:pt x="26998" y="603705"/>
                  <a:pt x="25267" y="597648"/>
                </a:cubicBezTo>
                <a:cubicBezTo>
                  <a:pt x="17218" y="569476"/>
                  <a:pt x="18150" y="565752"/>
                  <a:pt x="13314" y="531906"/>
                </a:cubicBezTo>
                <a:cubicBezTo>
                  <a:pt x="15306" y="515969"/>
                  <a:pt x="13326" y="499007"/>
                  <a:pt x="19291" y="484095"/>
                </a:cubicBezTo>
                <a:cubicBezTo>
                  <a:pt x="21631" y="478246"/>
                  <a:pt x="18967" y="502024"/>
                  <a:pt x="25267" y="502024"/>
                </a:cubicBezTo>
                <a:cubicBezTo>
                  <a:pt x="31567" y="502024"/>
                  <a:pt x="29252" y="490071"/>
                  <a:pt x="31244" y="484095"/>
                </a:cubicBezTo>
                <a:cubicBezTo>
                  <a:pt x="29252" y="470150"/>
                  <a:pt x="28030" y="456072"/>
                  <a:pt x="25267" y="442259"/>
                </a:cubicBezTo>
                <a:cubicBezTo>
                  <a:pt x="24032" y="436082"/>
                  <a:pt x="21022" y="418273"/>
                  <a:pt x="19291" y="424330"/>
                </a:cubicBezTo>
                <a:cubicBezTo>
                  <a:pt x="13791" y="443581"/>
                  <a:pt x="15306" y="464173"/>
                  <a:pt x="13314" y="484095"/>
                </a:cubicBezTo>
                <a:cubicBezTo>
                  <a:pt x="249" y="444894"/>
                  <a:pt x="-4396" y="438502"/>
                  <a:pt x="13314" y="376518"/>
                </a:cubicBezTo>
                <a:cubicBezTo>
                  <a:pt x="15045" y="370460"/>
                  <a:pt x="25267" y="380503"/>
                  <a:pt x="31244" y="382495"/>
                </a:cubicBezTo>
                <a:cubicBezTo>
                  <a:pt x="33236" y="388471"/>
                  <a:pt x="37220" y="394124"/>
                  <a:pt x="37220" y="400424"/>
                </a:cubicBezTo>
                <a:cubicBezTo>
                  <a:pt x="37220" y="408638"/>
                  <a:pt x="38078" y="428886"/>
                  <a:pt x="31244" y="424330"/>
                </a:cubicBezTo>
                <a:cubicBezTo>
                  <a:pt x="20761" y="417341"/>
                  <a:pt x="19291" y="388471"/>
                  <a:pt x="19291" y="388471"/>
                </a:cubicBezTo>
                <a:cubicBezTo>
                  <a:pt x="21283" y="368549"/>
                  <a:pt x="19767" y="347957"/>
                  <a:pt x="25267" y="328706"/>
                </a:cubicBezTo>
                <a:cubicBezTo>
                  <a:pt x="26998" y="322648"/>
                  <a:pt x="31244" y="340336"/>
                  <a:pt x="31244" y="346636"/>
                </a:cubicBezTo>
                <a:cubicBezTo>
                  <a:pt x="31244" y="356794"/>
                  <a:pt x="27259" y="366557"/>
                  <a:pt x="25267" y="376518"/>
                </a:cubicBezTo>
                <a:cubicBezTo>
                  <a:pt x="23275" y="366557"/>
                  <a:pt x="19291" y="356794"/>
                  <a:pt x="19291" y="346636"/>
                </a:cubicBezTo>
                <a:cubicBezTo>
                  <a:pt x="19291" y="301288"/>
                  <a:pt x="19428" y="281171"/>
                  <a:pt x="37220" y="316753"/>
                </a:cubicBezTo>
                <a:cubicBezTo>
                  <a:pt x="40038" y="322388"/>
                  <a:pt x="41205" y="328706"/>
                  <a:pt x="43197" y="334683"/>
                </a:cubicBezTo>
                <a:cubicBezTo>
                  <a:pt x="41205" y="344644"/>
                  <a:pt x="47181" y="366557"/>
                  <a:pt x="37220" y="364565"/>
                </a:cubicBezTo>
                <a:cubicBezTo>
                  <a:pt x="23133" y="361747"/>
                  <a:pt x="13314" y="328706"/>
                  <a:pt x="13314" y="328706"/>
                </a:cubicBezTo>
                <a:cubicBezTo>
                  <a:pt x="15306" y="300816"/>
                  <a:pt x="9473" y="271217"/>
                  <a:pt x="19291" y="245036"/>
                </a:cubicBezTo>
                <a:cubicBezTo>
                  <a:pt x="23715" y="233239"/>
                  <a:pt x="27260" y="268942"/>
                  <a:pt x="31244" y="280895"/>
                </a:cubicBezTo>
                <a:cubicBezTo>
                  <a:pt x="33236" y="286871"/>
                  <a:pt x="40714" y="304066"/>
                  <a:pt x="37220" y="298824"/>
                </a:cubicBezTo>
                <a:lnTo>
                  <a:pt x="25267" y="280895"/>
                </a:lnTo>
                <a:cubicBezTo>
                  <a:pt x="23275" y="258981"/>
                  <a:pt x="27463" y="235584"/>
                  <a:pt x="19291" y="215153"/>
                </a:cubicBezTo>
                <a:cubicBezTo>
                  <a:pt x="16951" y="209304"/>
                  <a:pt x="3353" y="227107"/>
                  <a:pt x="1361" y="221130"/>
                </a:cubicBezTo>
                <a:cubicBezTo>
                  <a:pt x="-3094" y="207766"/>
                  <a:pt x="4575" y="193108"/>
                  <a:pt x="7338" y="179295"/>
                </a:cubicBezTo>
                <a:cubicBezTo>
                  <a:pt x="8574" y="173117"/>
                  <a:pt x="8859" y="165820"/>
                  <a:pt x="13314" y="161365"/>
                </a:cubicBezTo>
                <a:cubicBezTo>
                  <a:pt x="17769" y="156910"/>
                  <a:pt x="25267" y="157381"/>
                  <a:pt x="31244" y="155389"/>
                </a:cubicBezTo>
                <a:cubicBezTo>
                  <a:pt x="33236" y="163358"/>
                  <a:pt x="37220" y="171081"/>
                  <a:pt x="37220" y="179295"/>
                </a:cubicBezTo>
                <a:cubicBezTo>
                  <a:pt x="37220" y="185595"/>
                  <a:pt x="32975" y="191167"/>
                  <a:pt x="31244" y="197224"/>
                </a:cubicBezTo>
                <a:cubicBezTo>
                  <a:pt x="28987" y="205122"/>
                  <a:pt x="27259" y="213161"/>
                  <a:pt x="25267" y="221130"/>
                </a:cubicBezTo>
                <a:cubicBezTo>
                  <a:pt x="6983" y="166277"/>
                  <a:pt x="12060" y="197808"/>
                  <a:pt x="19291" y="125506"/>
                </a:cubicBezTo>
                <a:cubicBezTo>
                  <a:pt x="25267" y="127498"/>
                  <a:pt x="35228" y="125507"/>
                  <a:pt x="37220" y="131483"/>
                </a:cubicBezTo>
                <a:cubicBezTo>
                  <a:pt x="40432" y="141120"/>
                  <a:pt x="38427" y="154182"/>
                  <a:pt x="31244" y="161365"/>
                </a:cubicBezTo>
                <a:cubicBezTo>
                  <a:pt x="26789" y="165820"/>
                  <a:pt x="27259" y="149412"/>
                  <a:pt x="25267" y="143436"/>
                </a:cubicBezTo>
                <a:cubicBezTo>
                  <a:pt x="27259" y="121522"/>
                  <a:pt x="25199" y="98852"/>
                  <a:pt x="31244" y="77695"/>
                </a:cubicBezTo>
                <a:cubicBezTo>
                  <a:pt x="33500" y="69797"/>
                  <a:pt x="37220" y="93386"/>
                  <a:pt x="37220" y="101600"/>
                </a:cubicBezTo>
                <a:cubicBezTo>
                  <a:pt x="37220" y="115687"/>
                  <a:pt x="33236" y="129491"/>
                  <a:pt x="31244" y="143436"/>
                </a:cubicBezTo>
                <a:cubicBezTo>
                  <a:pt x="-4555" y="107637"/>
                  <a:pt x="6419" y="127644"/>
                  <a:pt x="19291" y="41836"/>
                </a:cubicBezTo>
                <a:cubicBezTo>
                  <a:pt x="21160" y="29376"/>
                  <a:pt x="31244" y="5977"/>
                  <a:pt x="31244" y="5977"/>
                </a:cubicBezTo>
                <a:lnTo>
                  <a:pt x="43197" y="41836"/>
                </a:lnTo>
                <a:lnTo>
                  <a:pt x="49173" y="59765"/>
                </a:lnTo>
                <a:cubicBezTo>
                  <a:pt x="43197" y="63749"/>
                  <a:pt x="37668" y="74930"/>
                  <a:pt x="31244" y="71718"/>
                </a:cubicBezTo>
                <a:cubicBezTo>
                  <a:pt x="23897" y="68045"/>
                  <a:pt x="25949" y="55998"/>
                  <a:pt x="25267" y="47812"/>
                </a:cubicBezTo>
                <a:cubicBezTo>
                  <a:pt x="23943" y="31930"/>
                  <a:pt x="25267" y="15937"/>
                  <a:pt x="25267" y="0"/>
                </a:cubicBezTo>
              </a:path>
            </a:pathLst>
          </a:custGeom>
          <a:noFill/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7667"/>
            <a:endParaRPr lang="en-CA" sz="211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78671E34-73BF-4C19-8CA9-E06965C8378C}"/>
              </a:ext>
            </a:extLst>
          </p:cNvPr>
          <p:cNvSpPr/>
          <p:nvPr/>
        </p:nvSpPr>
        <p:spPr>
          <a:xfrm>
            <a:off x="1182465" y="7203394"/>
            <a:ext cx="57827" cy="915491"/>
          </a:xfrm>
          <a:custGeom>
            <a:avLst/>
            <a:gdLst>
              <a:gd name="connsiteX0" fmla="*/ 19291 w 49173"/>
              <a:gd name="connsiteY0" fmla="*/ 776942 h 778485"/>
              <a:gd name="connsiteX1" fmla="*/ 31244 w 49173"/>
              <a:gd name="connsiteY1" fmla="*/ 741083 h 778485"/>
              <a:gd name="connsiteX2" fmla="*/ 43197 w 49173"/>
              <a:gd name="connsiteY2" fmla="*/ 776942 h 778485"/>
              <a:gd name="connsiteX3" fmla="*/ 13314 w 49173"/>
              <a:gd name="connsiteY3" fmla="*/ 747059 h 778485"/>
              <a:gd name="connsiteX4" fmla="*/ 19291 w 49173"/>
              <a:gd name="connsiteY4" fmla="*/ 699248 h 778485"/>
              <a:gd name="connsiteX5" fmla="*/ 31244 w 49173"/>
              <a:gd name="connsiteY5" fmla="*/ 717177 h 778485"/>
              <a:gd name="connsiteX6" fmla="*/ 37220 w 49173"/>
              <a:gd name="connsiteY6" fmla="*/ 735106 h 778485"/>
              <a:gd name="connsiteX7" fmla="*/ 37220 w 49173"/>
              <a:gd name="connsiteY7" fmla="*/ 651436 h 778485"/>
              <a:gd name="connsiteX8" fmla="*/ 25267 w 49173"/>
              <a:gd name="connsiteY8" fmla="*/ 669365 h 778485"/>
              <a:gd name="connsiteX9" fmla="*/ 25267 w 49173"/>
              <a:gd name="connsiteY9" fmla="*/ 525930 h 778485"/>
              <a:gd name="connsiteX10" fmla="*/ 37220 w 49173"/>
              <a:gd name="connsiteY10" fmla="*/ 561789 h 778485"/>
              <a:gd name="connsiteX11" fmla="*/ 31244 w 49173"/>
              <a:gd name="connsiteY11" fmla="*/ 615577 h 778485"/>
              <a:gd name="connsiteX12" fmla="*/ 25267 w 49173"/>
              <a:gd name="connsiteY12" fmla="*/ 597648 h 778485"/>
              <a:gd name="connsiteX13" fmla="*/ 13314 w 49173"/>
              <a:gd name="connsiteY13" fmla="*/ 531906 h 778485"/>
              <a:gd name="connsiteX14" fmla="*/ 19291 w 49173"/>
              <a:gd name="connsiteY14" fmla="*/ 484095 h 778485"/>
              <a:gd name="connsiteX15" fmla="*/ 25267 w 49173"/>
              <a:gd name="connsiteY15" fmla="*/ 502024 h 778485"/>
              <a:gd name="connsiteX16" fmla="*/ 31244 w 49173"/>
              <a:gd name="connsiteY16" fmla="*/ 484095 h 778485"/>
              <a:gd name="connsiteX17" fmla="*/ 25267 w 49173"/>
              <a:gd name="connsiteY17" fmla="*/ 442259 h 778485"/>
              <a:gd name="connsiteX18" fmla="*/ 19291 w 49173"/>
              <a:gd name="connsiteY18" fmla="*/ 424330 h 778485"/>
              <a:gd name="connsiteX19" fmla="*/ 13314 w 49173"/>
              <a:gd name="connsiteY19" fmla="*/ 484095 h 778485"/>
              <a:gd name="connsiteX20" fmla="*/ 13314 w 49173"/>
              <a:gd name="connsiteY20" fmla="*/ 376518 h 778485"/>
              <a:gd name="connsiteX21" fmla="*/ 31244 w 49173"/>
              <a:gd name="connsiteY21" fmla="*/ 382495 h 778485"/>
              <a:gd name="connsiteX22" fmla="*/ 37220 w 49173"/>
              <a:gd name="connsiteY22" fmla="*/ 400424 h 778485"/>
              <a:gd name="connsiteX23" fmla="*/ 31244 w 49173"/>
              <a:gd name="connsiteY23" fmla="*/ 424330 h 778485"/>
              <a:gd name="connsiteX24" fmla="*/ 19291 w 49173"/>
              <a:gd name="connsiteY24" fmla="*/ 388471 h 778485"/>
              <a:gd name="connsiteX25" fmla="*/ 25267 w 49173"/>
              <a:gd name="connsiteY25" fmla="*/ 328706 h 778485"/>
              <a:gd name="connsiteX26" fmla="*/ 31244 w 49173"/>
              <a:gd name="connsiteY26" fmla="*/ 346636 h 778485"/>
              <a:gd name="connsiteX27" fmla="*/ 25267 w 49173"/>
              <a:gd name="connsiteY27" fmla="*/ 376518 h 778485"/>
              <a:gd name="connsiteX28" fmla="*/ 19291 w 49173"/>
              <a:gd name="connsiteY28" fmla="*/ 346636 h 778485"/>
              <a:gd name="connsiteX29" fmla="*/ 37220 w 49173"/>
              <a:gd name="connsiteY29" fmla="*/ 316753 h 778485"/>
              <a:gd name="connsiteX30" fmla="*/ 43197 w 49173"/>
              <a:gd name="connsiteY30" fmla="*/ 334683 h 778485"/>
              <a:gd name="connsiteX31" fmla="*/ 37220 w 49173"/>
              <a:gd name="connsiteY31" fmla="*/ 364565 h 778485"/>
              <a:gd name="connsiteX32" fmla="*/ 13314 w 49173"/>
              <a:gd name="connsiteY32" fmla="*/ 328706 h 778485"/>
              <a:gd name="connsiteX33" fmla="*/ 19291 w 49173"/>
              <a:gd name="connsiteY33" fmla="*/ 245036 h 778485"/>
              <a:gd name="connsiteX34" fmla="*/ 31244 w 49173"/>
              <a:gd name="connsiteY34" fmla="*/ 280895 h 778485"/>
              <a:gd name="connsiteX35" fmla="*/ 37220 w 49173"/>
              <a:gd name="connsiteY35" fmla="*/ 298824 h 778485"/>
              <a:gd name="connsiteX36" fmla="*/ 25267 w 49173"/>
              <a:gd name="connsiteY36" fmla="*/ 280895 h 778485"/>
              <a:gd name="connsiteX37" fmla="*/ 19291 w 49173"/>
              <a:gd name="connsiteY37" fmla="*/ 215153 h 778485"/>
              <a:gd name="connsiteX38" fmla="*/ 1361 w 49173"/>
              <a:gd name="connsiteY38" fmla="*/ 221130 h 778485"/>
              <a:gd name="connsiteX39" fmla="*/ 7338 w 49173"/>
              <a:gd name="connsiteY39" fmla="*/ 179295 h 778485"/>
              <a:gd name="connsiteX40" fmla="*/ 13314 w 49173"/>
              <a:gd name="connsiteY40" fmla="*/ 161365 h 778485"/>
              <a:gd name="connsiteX41" fmla="*/ 31244 w 49173"/>
              <a:gd name="connsiteY41" fmla="*/ 155389 h 778485"/>
              <a:gd name="connsiteX42" fmla="*/ 37220 w 49173"/>
              <a:gd name="connsiteY42" fmla="*/ 179295 h 778485"/>
              <a:gd name="connsiteX43" fmla="*/ 31244 w 49173"/>
              <a:gd name="connsiteY43" fmla="*/ 197224 h 778485"/>
              <a:gd name="connsiteX44" fmla="*/ 25267 w 49173"/>
              <a:gd name="connsiteY44" fmla="*/ 221130 h 778485"/>
              <a:gd name="connsiteX45" fmla="*/ 19291 w 49173"/>
              <a:gd name="connsiteY45" fmla="*/ 125506 h 778485"/>
              <a:gd name="connsiteX46" fmla="*/ 37220 w 49173"/>
              <a:gd name="connsiteY46" fmla="*/ 131483 h 778485"/>
              <a:gd name="connsiteX47" fmla="*/ 31244 w 49173"/>
              <a:gd name="connsiteY47" fmla="*/ 161365 h 778485"/>
              <a:gd name="connsiteX48" fmla="*/ 25267 w 49173"/>
              <a:gd name="connsiteY48" fmla="*/ 143436 h 778485"/>
              <a:gd name="connsiteX49" fmla="*/ 31244 w 49173"/>
              <a:gd name="connsiteY49" fmla="*/ 77695 h 778485"/>
              <a:gd name="connsiteX50" fmla="*/ 37220 w 49173"/>
              <a:gd name="connsiteY50" fmla="*/ 101600 h 778485"/>
              <a:gd name="connsiteX51" fmla="*/ 31244 w 49173"/>
              <a:gd name="connsiteY51" fmla="*/ 143436 h 778485"/>
              <a:gd name="connsiteX52" fmla="*/ 19291 w 49173"/>
              <a:gd name="connsiteY52" fmla="*/ 41836 h 778485"/>
              <a:gd name="connsiteX53" fmla="*/ 31244 w 49173"/>
              <a:gd name="connsiteY53" fmla="*/ 5977 h 778485"/>
              <a:gd name="connsiteX54" fmla="*/ 43197 w 49173"/>
              <a:gd name="connsiteY54" fmla="*/ 41836 h 778485"/>
              <a:gd name="connsiteX55" fmla="*/ 49173 w 49173"/>
              <a:gd name="connsiteY55" fmla="*/ 59765 h 778485"/>
              <a:gd name="connsiteX56" fmla="*/ 31244 w 49173"/>
              <a:gd name="connsiteY56" fmla="*/ 71718 h 778485"/>
              <a:gd name="connsiteX57" fmla="*/ 25267 w 49173"/>
              <a:gd name="connsiteY57" fmla="*/ 47812 h 778485"/>
              <a:gd name="connsiteX58" fmla="*/ 25267 w 49173"/>
              <a:gd name="connsiteY58" fmla="*/ 0 h 77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9173" h="778485">
                <a:moveTo>
                  <a:pt x="19291" y="776942"/>
                </a:moveTo>
                <a:cubicBezTo>
                  <a:pt x="23275" y="764989"/>
                  <a:pt x="18644" y="741083"/>
                  <a:pt x="31244" y="741083"/>
                </a:cubicBezTo>
                <a:cubicBezTo>
                  <a:pt x="43844" y="741083"/>
                  <a:pt x="50186" y="787426"/>
                  <a:pt x="43197" y="776942"/>
                </a:cubicBezTo>
                <a:cubicBezTo>
                  <a:pt x="27260" y="753035"/>
                  <a:pt x="37221" y="762996"/>
                  <a:pt x="13314" y="747059"/>
                </a:cubicBezTo>
                <a:cubicBezTo>
                  <a:pt x="15306" y="731122"/>
                  <a:pt x="11027" y="713020"/>
                  <a:pt x="19291" y="699248"/>
                </a:cubicBezTo>
                <a:cubicBezTo>
                  <a:pt x="22987" y="693089"/>
                  <a:pt x="28032" y="710753"/>
                  <a:pt x="31244" y="717177"/>
                </a:cubicBezTo>
                <a:cubicBezTo>
                  <a:pt x="34061" y="722812"/>
                  <a:pt x="35228" y="729130"/>
                  <a:pt x="37220" y="735106"/>
                </a:cubicBezTo>
                <a:cubicBezTo>
                  <a:pt x="44679" y="705273"/>
                  <a:pt x="52239" y="686478"/>
                  <a:pt x="37220" y="651436"/>
                </a:cubicBezTo>
                <a:cubicBezTo>
                  <a:pt x="34390" y="644834"/>
                  <a:pt x="29251" y="663389"/>
                  <a:pt x="25267" y="669365"/>
                </a:cubicBezTo>
                <a:cubicBezTo>
                  <a:pt x="18025" y="618666"/>
                  <a:pt x="9960" y="582058"/>
                  <a:pt x="25267" y="525930"/>
                </a:cubicBezTo>
                <a:cubicBezTo>
                  <a:pt x="28582" y="513774"/>
                  <a:pt x="37220" y="561789"/>
                  <a:pt x="37220" y="561789"/>
                </a:cubicBezTo>
                <a:cubicBezTo>
                  <a:pt x="35228" y="579718"/>
                  <a:pt x="36949" y="598463"/>
                  <a:pt x="31244" y="615577"/>
                </a:cubicBezTo>
                <a:cubicBezTo>
                  <a:pt x="29252" y="621553"/>
                  <a:pt x="26998" y="603705"/>
                  <a:pt x="25267" y="597648"/>
                </a:cubicBezTo>
                <a:cubicBezTo>
                  <a:pt x="17218" y="569476"/>
                  <a:pt x="18150" y="565752"/>
                  <a:pt x="13314" y="531906"/>
                </a:cubicBezTo>
                <a:cubicBezTo>
                  <a:pt x="15306" y="515969"/>
                  <a:pt x="13326" y="499007"/>
                  <a:pt x="19291" y="484095"/>
                </a:cubicBezTo>
                <a:cubicBezTo>
                  <a:pt x="21631" y="478246"/>
                  <a:pt x="18967" y="502024"/>
                  <a:pt x="25267" y="502024"/>
                </a:cubicBezTo>
                <a:cubicBezTo>
                  <a:pt x="31567" y="502024"/>
                  <a:pt x="29252" y="490071"/>
                  <a:pt x="31244" y="484095"/>
                </a:cubicBezTo>
                <a:cubicBezTo>
                  <a:pt x="29252" y="470150"/>
                  <a:pt x="28030" y="456072"/>
                  <a:pt x="25267" y="442259"/>
                </a:cubicBezTo>
                <a:cubicBezTo>
                  <a:pt x="24032" y="436082"/>
                  <a:pt x="21022" y="418273"/>
                  <a:pt x="19291" y="424330"/>
                </a:cubicBezTo>
                <a:cubicBezTo>
                  <a:pt x="13791" y="443581"/>
                  <a:pt x="15306" y="464173"/>
                  <a:pt x="13314" y="484095"/>
                </a:cubicBezTo>
                <a:cubicBezTo>
                  <a:pt x="249" y="444894"/>
                  <a:pt x="-4396" y="438502"/>
                  <a:pt x="13314" y="376518"/>
                </a:cubicBezTo>
                <a:cubicBezTo>
                  <a:pt x="15045" y="370460"/>
                  <a:pt x="25267" y="380503"/>
                  <a:pt x="31244" y="382495"/>
                </a:cubicBezTo>
                <a:cubicBezTo>
                  <a:pt x="33236" y="388471"/>
                  <a:pt x="37220" y="394124"/>
                  <a:pt x="37220" y="400424"/>
                </a:cubicBezTo>
                <a:cubicBezTo>
                  <a:pt x="37220" y="408638"/>
                  <a:pt x="38078" y="428886"/>
                  <a:pt x="31244" y="424330"/>
                </a:cubicBezTo>
                <a:cubicBezTo>
                  <a:pt x="20761" y="417341"/>
                  <a:pt x="19291" y="388471"/>
                  <a:pt x="19291" y="388471"/>
                </a:cubicBezTo>
                <a:cubicBezTo>
                  <a:pt x="21283" y="368549"/>
                  <a:pt x="19767" y="347957"/>
                  <a:pt x="25267" y="328706"/>
                </a:cubicBezTo>
                <a:cubicBezTo>
                  <a:pt x="26998" y="322648"/>
                  <a:pt x="31244" y="340336"/>
                  <a:pt x="31244" y="346636"/>
                </a:cubicBezTo>
                <a:cubicBezTo>
                  <a:pt x="31244" y="356794"/>
                  <a:pt x="27259" y="366557"/>
                  <a:pt x="25267" y="376518"/>
                </a:cubicBezTo>
                <a:cubicBezTo>
                  <a:pt x="23275" y="366557"/>
                  <a:pt x="19291" y="356794"/>
                  <a:pt x="19291" y="346636"/>
                </a:cubicBezTo>
                <a:cubicBezTo>
                  <a:pt x="19291" y="301288"/>
                  <a:pt x="19428" y="281171"/>
                  <a:pt x="37220" y="316753"/>
                </a:cubicBezTo>
                <a:cubicBezTo>
                  <a:pt x="40038" y="322388"/>
                  <a:pt x="41205" y="328706"/>
                  <a:pt x="43197" y="334683"/>
                </a:cubicBezTo>
                <a:cubicBezTo>
                  <a:pt x="41205" y="344644"/>
                  <a:pt x="47181" y="366557"/>
                  <a:pt x="37220" y="364565"/>
                </a:cubicBezTo>
                <a:cubicBezTo>
                  <a:pt x="23133" y="361747"/>
                  <a:pt x="13314" y="328706"/>
                  <a:pt x="13314" y="328706"/>
                </a:cubicBezTo>
                <a:cubicBezTo>
                  <a:pt x="15306" y="300816"/>
                  <a:pt x="9473" y="271217"/>
                  <a:pt x="19291" y="245036"/>
                </a:cubicBezTo>
                <a:cubicBezTo>
                  <a:pt x="23715" y="233239"/>
                  <a:pt x="27260" y="268942"/>
                  <a:pt x="31244" y="280895"/>
                </a:cubicBezTo>
                <a:cubicBezTo>
                  <a:pt x="33236" y="286871"/>
                  <a:pt x="40714" y="304066"/>
                  <a:pt x="37220" y="298824"/>
                </a:cubicBezTo>
                <a:lnTo>
                  <a:pt x="25267" y="280895"/>
                </a:lnTo>
                <a:cubicBezTo>
                  <a:pt x="23275" y="258981"/>
                  <a:pt x="27463" y="235584"/>
                  <a:pt x="19291" y="215153"/>
                </a:cubicBezTo>
                <a:cubicBezTo>
                  <a:pt x="16951" y="209304"/>
                  <a:pt x="3353" y="227107"/>
                  <a:pt x="1361" y="221130"/>
                </a:cubicBezTo>
                <a:cubicBezTo>
                  <a:pt x="-3094" y="207766"/>
                  <a:pt x="4575" y="193108"/>
                  <a:pt x="7338" y="179295"/>
                </a:cubicBezTo>
                <a:cubicBezTo>
                  <a:pt x="8574" y="173117"/>
                  <a:pt x="8859" y="165820"/>
                  <a:pt x="13314" y="161365"/>
                </a:cubicBezTo>
                <a:cubicBezTo>
                  <a:pt x="17769" y="156910"/>
                  <a:pt x="25267" y="157381"/>
                  <a:pt x="31244" y="155389"/>
                </a:cubicBezTo>
                <a:cubicBezTo>
                  <a:pt x="33236" y="163358"/>
                  <a:pt x="37220" y="171081"/>
                  <a:pt x="37220" y="179295"/>
                </a:cubicBezTo>
                <a:cubicBezTo>
                  <a:pt x="37220" y="185595"/>
                  <a:pt x="32975" y="191167"/>
                  <a:pt x="31244" y="197224"/>
                </a:cubicBezTo>
                <a:cubicBezTo>
                  <a:pt x="28987" y="205122"/>
                  <a:pt x="27259" y="213161"/>
                  <a:pt x="25267" y="221130"/>
                </a:cubicBezTo>
                <a:cubicBezTo>
                  <a:pt x="6983" y="166277"/>
                  <a:pt x="12060" y="197808"/>
                  <a:pt x="19291" y="125506"/>
                </a:cubicBezTo>
                <a:cubicBezTo>
                  <a:pt x="25267" y="127498"/>
                  <a:pt x="35228" y="125507"/>
                  <a:pt x="37220" y="131483"/>
                </a:cubicBezTo>
                <a:cubicBezTo>
                  <a:pt x="40432" y="141120"/>
                  <a:pt x="38427" y="154182"/>
                  <a:pt x="31244" y="161365"/>
                </a:cubicBezTo>
                <a:cubicBezTo>
                  <a:pt x="26789" y="165820"/>
                  <a:pt x="27259" y="149412"/>
                  <a:pt x="25267" y="143436"/>
                </a:cubicBezTo>
                <a:cubicBezTo>
                  <a:pt x="27259" y="121522"/>
                  <a:pt x="25199" y="98852"/>
                  <a:pt x="31244" y="77695"/>
                </a:cubicBezTo>
                <a:cubicBezTo>
                  <a:pt x="33500" y="69797"/>
                  <a:pt x="37220" y="93386"/>
                  <a:pt x="37220" y="101600"/>
                </a:cubicBezTo>
                <a:cubicBezTo>
                  <a:pt x="37220" y="115687"/>
                  <a:pt x="33236" y="129491"/>
                  <a:pt x="31244" y="143436"/>
                </a:cubicBezTo>
                <a:cubicBezTo>
                  <a:pt x="-4555" y="107637"/>
                  <a:pt x="6419" y="127644"/>
                  <a:pt x="19291" y="41836"/>
                </a:cubicBezTo>
                <a:cubicBezTo>
                  <a:pt x="21160" y="29376"/>
                  <a:pt x="31244" y="5977"/>
                  <a:pt x="31244" y="5977"/>
                </a:cubicBezTo>
                <a:lnTo>
                  <a:pt x="43197" y="41836"/>
                </a:lnTo>
                <a:lnTo>
                  <a:pt x="49173" y="59765"/>
                </a:lnTo>
                <a:cubicBezTo>
                  <a:pt x="43197" y="63749"/>
                  <a:pt x="37668" y="74930"/>
                  <a:pt x="31244" y="71718"/>
                </a:cubicBezTo>
                <a:cubicBezTo>
                  <a:pt x="23897" y="68045"/>
                  <a:pt x="25949" y="55998"/>
                  <a:pt x="25267" y="47812"/>
                </a:cubicBezTo>
                <a:cubicBezTo>
                  <a:pt x="23943" y="31930"/>
                  <a:pt x="25267" y="15937"/>
                  <a:pt x="25267" y="0"/>
                </a:cubicBezTo>
              </a:path>
            </a:pathLst>
          </a:custGeom>
          <a:noFill/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7667"/>
            <a:endParaRPr lang="en-CA" sz="211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93A521DE-4E8E-4D55-A216-9CFA99FC80CA}"/>
              </a:ext>
            </a:extLst>
          </p:cNvPr>
          <p:cNvSpPr/>
          <p:nvPr/>
        </p:nvSpPr>
        <p:spPr>
          <a:xfrm>
            <a:off x="1176776" y="5364119"/>
            <a:ext cx="57827" cy="915491"/>
          </a:xfrm>
          <a:custGeom>
            <a:avLst/>
            <a:gdLst>
              <a:gd name="connsiteX0" fmla="*/ 19291 w 49173"/>
              <a:gd name="connsiteY0" fmla="*/ 776942 h 778485"/>
              <a:gd name="connsiteX1" fmla="*/ 31244 w 49173"/>
              <a:gd name="connsiteY1" fmla="*/ 741083 h 778485"/>
              <a:gd name="connsiteX2" fmla="*/ 43197 w 49173"/>
              <a:gd name="connsiteY2" fmla="*/ 776942 h 778485"/>
              <a:gd name="connsiteX3" fmla="*/ 13314 w 49173"/>
              <a:gd name="connsiteY3" fmla="*/ 747059 h 778485"/>
              <a:gd name="connsiteX4" fmla="*/ 19291 w 49173"/>
              <a:gd name="connsiteY4" fmla="*/ 699248 h 778485"/>
              <a:gd name="connsiteX5" fmla="*/ 31244 w 49173"/>
              <a:gd name="connsiteY5" fmla="*/ 717177 h 778485"/>
              <a:gd name="connsiteX6" fmla="*/ 37220 w 49173"/>
              <a:gd name="connsiteY6" fmla="*/ 735106 h 778485"/>
              <a:gd name="connsiteX7" fmla="*/ 37220 w 49173"/>
              <a:gd name="connsiteY7" fmla="*/ 651436 h 778485"/>
              <a:gd name="connsiteX8" fmla="*/ 25267 w 49173"/>
              <a:gd name="connsiteY8" fmla="*/ 669365 h 778485"/>
              <a:gd name="connsiteX9" fmla="*/ 25267 w 49173"/>
              <a:gd name="connsiteY9" fmla="*/ 525930 h 778485"/>
              <a:gd name="connsiteX10" fmla="*/ 37220 w 49173"/>
              <a:gd name="connsiteY10" fmla="*/ 561789 h 778485"/>
              <a:gd name="connsiteX11" fmla="*/ 31244 w 49173"/>
              <a:gd name="connsiteY11" fmla="*/ 615577 h 778485"/>
              <a:gd name="connsiteX12" fmla="*/ 25267 w 49173"/>
              <a:gd name="connsiteY12" fmla="*/ 597648 h 778485"/>
              <a:gd name="connsiteX13" fmla="*/ 13314 w 49173"/>
              <a:gd name="connsiteY13" fmla="*/ 531906 h 778485"/>
              <a:gd name="connsiteX14" fmla="*/ 19291 w 49173"/>
              <a:gd name="connsiteY14" fmla="*/ 484095 h 778485"/>
              <a:gd name="connsiteX15" fmla="*/ 25267 w 49173"/>
              <a:gd name="connsiteY15" fmla="*/ 502024 h 778485"/>
              <a:gd name="connsiteX16" fmla="*/ 31244 w 49173"/>
              <a:gd name="connsiteY16" fmla="*/ 484095 h 778485"/>
              <a:gd name="connsiteX17" fmla="*/ 25267 w 49173"/>
              <a:gd name="connsiteY17" fmla="*/ 442259 h 778485"/>
              <a:gd name="connsiteX18" fmla="*/ 19291 w 49173"/>
              <a:gd name="connsiteY18" fmla="*/ 424330 h 778485"/>
              <a:gd name="connsiteX19" fmla="*/ 13314 w 49173"/>
              <a:gd name="connsiteY19" fmla="*/ 484095 h 778485"/>
              <a:gd name="connsiteX20" fmla="*/ 13314 w 49173"/>
              <a:gd name="connsiteY20" fmla="*/ 376518 h 778485"/>
              <a:gd name="connsiteX21" fmla="*/ 31244 w 49173"/>
              <a:gd name="connsiteY21" fmla="*/ 382495 h 778485"/>
              <a:gd name="connsiteX22" fmla="*/ 37220 w 49173"/>
              <a:gd name="connsiteY22" fmla="*/ 400424 h 778485"/>
              <a:gd name="connsiteX23" fmla="*/ 31244 w 49173"/>
              <a:gd name="connsiteY23" fmla="*/ 424330 h 778485"/>
              <a:gd name="connsiteX24" fmla="*/ 19291 w 49173"/>
              <a:gd name="connsiteY24" fmla="*/ 388471 h 778485"/>
              <a:gd name="connsiteX25" fmla="*/ 25267 w 49173"/>
              <a:gd name="connsiteY25" fmla="*/ 328706 h 778485"/>
              <a:gd name="connsiteX26" fmla="*/ 31244 w 49173"/>
              <a:gd name="connsiteY26" fmla="*/ 346636 h 778485"/>
              <a:gd name="connsiteX27" fmla="*/ 25267 w 49173"/>
              <a:gd name="connsiteY27" fmla="*/ 376518 h 778485"/>
              <a:gd name="connsiteX28" fmla="*/ 19291 w 49173"/>
              <a:gd name="connsiteY28" fmla="*/ 346636 h 778485"/>
              <a:gd name="connsiteX29" fmla="*/ 37220 w 49173"/>
              <a:gd name="connsiteY29" fmla="*/ 316753 h 778485"/>
              <a:gd name="connsiteX30" fmla="*/ 43197 w 49173"/>
              <a:gd name="connsiteY30" fmla="*/ 334683 h 778485"/>
              <a:gd name="connsiteX31" fmla="*/ 37220 w 49173"/>
              <a:gd name="connsiteY31" fmla="*/ 364565 h 778485"/>
              <a:gd name="connsiteX32" fmla="*/ 13314 w 49173"/>
              <a:gd name="connsiteY32" fmla="*/ 328706 h 778485"/>
              <a:gd name="connsiteX33" fmla="*/ 19291 w 49173"/>
              <a:gd name="connsiteY33" fmla="*/ 245036 h 778485"/>
              <a:gd name="connsiteX34" fmla="*/ 31244 w 49173"/>
              <a:gd name="connsiteY34" fmla="*/ 280895 h 778485"/>
              <a:gd name="connsiteX35" fmla="*/ 37220 w 49173"/>
              <a:gd name="connsiteY35" fmla="*/ 298824 h 778485"/>
              <a:gd name="connsiteX36" fmla="*/ 25267 w 49173"/>
              <a:gd name="connsiteY36" fmla="*/ 280895 h 778485"/>
              <a:gd name="connsiteX37" fmla="*/ 19291 w 49173"/>
              <a:gd name="connsiteY37" fmla="*/ 215153 h 778485"/>
              <a:gd name="connsiteX38" fmla="*/ 1361 w 49173"/>
              <a:gd name="connsiteY38" fmla="*/ 221130 h 778485"/>
              <a:gd name="connsiteX39" fmla="*/ 7338 w 49173"/>
              <a:gd name="connsiteY39" fmla="*/ 179295 h 778485"/>
              <a:gd name="connsiteX40" fmla="*/ 13314 w 49173"/>
              <a:gd name="connsiteY40" fmla="*/ 161365 h 778485"/>
              <a:gd name="connsiteX41" fmla="*/ 31244 w 49173"/>
              <a:gd name="connsiteY41" fmla="*/ 155389 h 778485"/>
              <a:gd name="connsiteX42" fmla="*/ 37220 w 49173"/>
              <a:gd name="connsiteY42" fmla="*/ 179295 h 778485"/>
              <a:gd name="connsiteX43" fmla="*/ 31244 w 49173"/>
              <a:gd name="connsiteY43" fmla="*/ 197224 h 778485"/>
              <a:gd name="connsiteX44" fmla="*/ 25267 w 49173"/>
              <a:gd name="connsiteY44" fmla="*/ 221130 h 778485"/>
              <a:gd name="connsiteX45" fmla="*/ 19291 w 49173"/>
              <a:gd name="connsiteY45" fmla="*/ 125506 h 778485"/>
              <a:gd name="connsiteX46" fmla="*/ 37220 w 49173"/>
              <a:gd name="connsiteY46" fmla="*/ 131483 h 778485"/>
              <a:gd name="connsiteX47" fmla="*/ 31244 w 49173"/>
              <a:gd name="connsiteY47" fmla="*/ 161365 h 778485"/>
              <a:gd name="connsiteX48" fmla="*/ 25267 w 49173"/>
              <a:gd name="connsiteY48" fmla="*/ 143436 h 778485"/>
              <a:gd name="connsiteX49" fmla="*/ 31244 w 49173"/>
              <a:gd name="connsiteY49" fmla="*/ 77695 h 778485"/>
              <a:gd name="connsiteX50" fmla="*/ 37220 w 49173"/>
              <a:gd name="connsiteY50" fmla="*/ 101600 h 778485"/>
              <a:gd name="connsiteX51" fmla="*/ 31244 w 49173"/>
              <a:gd name="connsiteY51" fmla="*/ 143436 h 778485"/>
              <a:gd name="connsiteX52" fmla="*/ 19291 w 49173"/>
              <a:gd name="connsiteY52" fmla="*/ 41836 h 778485"/>
              <a:gd name="connsiteX53" fmla="*/ 31244 w 49173"/>
              <a:gd name="connsiteY53" fmla="*/ 5977 h 778485"/>
              <a:gd name="connsiteX54" fmla="*/ 43197 w 49173"/>
              <a:gd name="connsiteY54" fmla="*/ 41836 h 778485"/>
              <a:gd name="connsiteX55" fmla="*/ 49173 w 49173"/>
              <a:gd name="connsiteY55" fmla="*/ 59765 h 778485"/>
              <a:gd name="connsiteX56" fmla="*/ 31244 w 49173"/>
              <a:gd name="connsiteY56" fmla="*/ 71718 h 778485"/>
              <a:gd name="connsiteX57" fmla="*/ 25267 w 49173"/>
              <a:gd name="connsiteY57" fmla="*/ 47812 h 778485"/>
              <a:gd name="connsiteX58" fmla="*/ 25267 w 49173"/>
              <a:gd name="connsiteY58" fmla="*/ 0 h 77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9173" h="778485">
                <a:moveTo>
                  <a:pt x="19291" y="776942"/>
                </a:moveTo>
                <a:cubicBezTo>
                  <a:pt x="23275" y="764989"/>
                  <a:pt x="18644" y="741083"/>
                  <a:pt x="31244" y="741083"/>
                </a:cubicBezTo>
                <a:cubicBezTo>
                  <a:pt x="43844" y="741083"/>
                  <a:pt x="50186" y="787426"/>
                  <a:pt x="43197" y="776942"/>
                </a:cubicBezTo>
                <a:cubicBezTo>
                  <a:pt x="27260" y="753035"/>
                  <a:pt x="37221" y="762996"/>
                  <a:pt x="13314" y="747059"/>
                </a:cubicBezTo>
                <a:cubicBezTo>
                  <a:pt x="15306" y="731122"/>
                  <a:pt x="11027" y="713020"/>
                  <a:pt x="19291" y="699248"/>
                </a:cubicBezTo>
                <a:cubicBezTo>
                  <a:pt x="22987" y="693089"/>
                  <a:pt x="28032" y="710753"/>
                  <a:pt x="31244" y="717177"/>
                </a:cubicBezTo>
                <a:cubicBezTo>
                  <a:pt x="34061" y="722812"/>
                  <a:pt x="35228" y="729130"/>
                  <a:pt x="37220" y="735106"/>
                </a:cubicBezTo>
                <a:cubicBezTo>
                  <a:pt x="44679" y="705273"/>
                  <a:pt x="52239" y="686478"/>
                  <a:pt x="37220" y="651436"/>
                </a:cubicBezTo>
                <a:cubicBezTo>
                  <a:pt x="34390" y="644834"/>
                  <a:pt x="29251" y="663389"/>
                  <a:pt x="25267" y="669365"/>
                </a:cubicBezTo>
                <a:cubicBezTo>
                  <a:pt x="18025" y="618666"/>
                  <a:pt x="9960" y="582058"/>
                  <a:pt x="25267" y="525930"/>
                </a:cubicBezTo>
                <a:cubicBezTo>
                  <a:pt x="28582" y="513774"/>
                  <a:pt x="37220" y="561789"/>
                  <a:pt x="37220" y="561789"/>
                </a:cubicBezTo>
                <a:cubicBezTo>
                  <a:pt x="35228" y="579718"/>
                  <a:pt x="36949" y="598463"/>
                  <a:pt x="31244" y="615577"/>
                </a:cubicBezTo>
                <a:cubicBezTo>
                  <a:pt x="29252" y="621553"/>
                  <a:pt x="26998" y="603705"/>
                  <a:pt x="25267" y="597648"/>
                </a:cubicBezTo>
                <a:cubicBezTo>
                  <a:pt x="17218" y="569476"/>
                  <a:pt x="18150" y="565752"/>
                  <a:pt x="13314" y="531906"/>
                </a:cubicBezTo>
                <a:cubicBezTo>
                  <a:pt x="15306" y="515969"/>
                  <a:pt x="13326" y="499007"/>
                  <a:pt x="19291" y="484095"/>
                </a:cubicBezTo>
                <a:cubicBezTo>
                  <a:pt x="21631" y="478246"/>
                  <a:pt x="18967" y="502024"/>
                  <a:pt x="25267" y="502024"/>
                </a:cubicBezTo>
                <a:cubicBezTo>
                  <a:pt x="31567" y="502024"/>
                  <a:pt x="29252" y="490071"/>
                  <a:pt x="31244" y="484095"/>
                </a:cubicBezTo>
                <a:cubicBezTo>
                  <a:pt x="29252" y="470150"/>
                  <a:pt x="28030" y="456072"/>
                  <a:pt x="25267" y="442259"/>
                </a:cubicBezTo>
                <a:cubicBezTo>
                  <a:pt x="24032" y="436082"/>
                  <a:pt x="21022" y="418273"/>
                  <a:pt x="19291" y="424330"/>
                </a:cubicBezTo>
                <a:cubicBezTo>
                  <a:pt x="13791" y="443581"/>
                  <a:pt x="15306" y="464173"/>
                  <a:pt x="13314" y="484095"/>
                </a:cubicBezTo>
                <a:cubicBezTo>
                  <a:pt x="249" y="444894"/>
                  <a:pt x="-4396" y="438502"/>
                  <a:pt x="13314" y="376518"/>
                </a:cubicBezTo>
                <a:cubicBezTo>
                  <a:pt x="15045" y="370460"/>
                  <a:pt x="25267" y="380503"/>
                  <a:pt x="31244" y="382495"/>
                </a:cubicBezTo>
                <a:cubicBezTo>
                  <a:pt x="33236" y="388471"/>
                  <a:pt x="37220" y="394124"/>
                  <a:pt x="37220" y="400424"/>
                </a:cubicBezTo>
                <a:cubicBezTo>
                  <a:pt x="37220" y="408638"/>
                  <a:pt x="38078" y="428886"/>
                  <a:pt x="31244" y="424330"/>
                </a:cubicBezTo>
                <a:cubicBezTo>
                  <a:pt x="20761" y="417341"/>
                  <a:pt x="19291" y="388471"/>
                  <a:pt x="19291" y="388471"/>
                </a:cubicBezTo>
                <a:cubicBezTo>
                  <a:pt x="21283" y="368549"/>
                  <a:pt x="19767" y="347957"/>
                  <a:pt x="25267" y="328706"/>
                </a:cubicBezTo>
                <a:cubicBezTo>
                  <a:pt x="26998" y="322648"/>
                  <a:pt x="31244" y="340336"/>
                  <a:pt x="31244" y="346636"/>
                </a:cubicBezTo>
                <a:cubicBezTo>
                  <a:pt x="31244" y="356794"/>
                  <a:pt x="27259" y="366557"/>
                  <a:pt x="25267" y="376518"/>
                </a:cubicBezTo>
                <a:cubicBezTo>
                  <a:pt x="23275" y="366557"/>
                  <a:pt x="19291" y="356794"/>
                  <a:pt x="19291" y="346636"/>
                </a:cubicBezTo>
                <a:cubicBezTo>
                  <a:pt x="19291" y="301288"/>
                  <a:pt x="19428" y="281171"/>
                  <a:pt x="37220" y="316753"/>
                </a:cubicBezTo>
                <a:cubicBezTo>
                  <a:pt x="40038" y="322388"/>
                  <a:pt x="41205" y="328706"/>
                  <a:pt x="43197" y="334683"/>
                </a:cubicBezTo>
                <a:cubicBezTo>
                  <a:pt x="41205" y="344644"/>
                  <a:pt x="47181" y="366557"/>
                  <a:pt x="37220" y="364565"/>
                </a:cubicBezTo>
                <a:cubicBezTo>
                  <a:pt x="23133" y="361747"/>
                  <a:pt x="13314" y="328706"/>
                  <a:pt x="13314" y="328706"/>
                </a:cubicBezTo>
                <a:cubicBezTo>
                  <a:pt x="15306" y="300816"/>
                  <a:pt x="9473" y="271217"/>
                  <a:pt x="19291" y="245036"/>
                </a:cubicBezTo>
                <a:cubicBezTo>
                  <a:pt x="23715" y="233239"/>
                  <a:pt x="27260" y="268942"/>
                  <a:pt x="31244" y="280895"/>
                </a:cubicBezTo>
                <a:cubicBezTo>
                  <a:pt x="33236" y="286871"/>
                  <a:pt x="40714" y="304066"/>
                  <a:pt x="37220" y="298824"/>
                </a:cubicBezTo>
                <a:lnTo>
                  <a:pt x="25267" y="280895"/>
                </a:lnTo>
                <a:cubicBezTo>
                  <a:pt x="23275" y="258981"/>
                  <a:pt x="27463" y="235584"/>
                  <a:pt x="19291" y="215153"/>
                </a:cubicBezTo>
                <a:cubicBezTo>
                  <a:pt x="16951" y="209304"/>
                  <a:pt x="3353" y="227107"/>
                  <a:pt x="1361" y="221130"/>
                </a:cubicBezTo>
                <a:cubicBezTo>
                  <a:pt x="-3094" y="207766"/>
                  <a:pt x="4575" y="193108"/>
                  <a:pt x="7338" y="179295"/>
                </a:cubicBezTo>
                <a:cubicBezTo>
                  <a:pt x="8574" y="173117"/>
                  <a:pt x="8859" y="165820"/>
                  <a:pt x="13314" y="161365"/>
                </a:cubicBezTo>
                <a:cubicBezTo>
                  <a:pt x="17769" y="156910"/>
                  <a:pt x="25267" y="157381"/>
                  <a:pt x="31244" y="155389"/>
                </a:cubicBezTo>
                <a:cubicBezTo>
                  <a:pt x="33236" y="163358"/>
                  <a:pt x="37220" y="171081"/>
                  <a:pt x="37220" y="179295"/>
                </a:cubicBezTo>
                <a:cubicBezTo>
                  <a:pt x="37220" y="185595"/>
                  <a:pt x="32975" y="191167"/>
                  <a:pt x="31244" y="197224"/>
                </a:cubicBezTo>
                <a:cubicBezTo>
                  <a:pt x="28987" y="205122"/>
                  <a:pt x="27259" y="213161"/>
                  <a:pt x="25267" y="221130"/>
                </a:cubicBezTo>
                <a:cubicBezTo>
                  <a:pt x="6983" y="166277"/>
                  <a:pt x="12060" y="197808"/>
                  <a:pt x="19291" y="125506"/>
                </a:cubicBezTo>
                <a:cubicBezTo>
                  <a:pt x="25267" y="127498"/>
                  <a:pt x="35228" y="125507"/>
                  <a:pt x="37220" y="131483"/>
                </a:cubicBezTo>
                <a:cubicBezTo>
                  <a:pt x="40432" y="141120"/>
                  <a:pt x="38427" y="154182"/>
                  <a:pt x="31244" y="161365"/>
                </a:cubicBezTo>
                <a:cubicBezTo>
                  <a:pt x="26789" y="165820"/>
                  <a:pt x="27259" y="149412"/>
                  <a:pt x="25267" y="143436"/>
                </a:cubicBezTo>
                <a:cubicBezTo>
                  <a:pt x="27259" y="121522"/>
                  <a:pt x="25199" y="98852"/>
                  <a:pt x="31244" y="77695"/>
                </a:cubicBezTo>
                <a:cubicBezTo>
                  <a:pt x="33500" y="69797"/>
                  <a:pt x="37220" y="93386"/>
                  <a:pt x="37220" y="101600"/>
                </a:cubicBezTo>
                <a:cubicBezTo>
                  <a:pt x="37220" y="115687"/>
                  <a:pt x="33236" y="129491"/>
                  <a:pt x="31244" y="143436"/>
                </a:cubicBezTo>
                <a:cubicBezTo>
                  <a:pt x="-4555" y="107637"/>
                  <a:pt x="6419" y="127644"/>
                  <a:pt x="19291" y="41836"/>
                </a:cubicBezTo>
                <a:cubicBezTo>
                  <a:pt x="21160" y="29376"/>
                  <a:pt x="31244" y="5977"/>
                  <a:pt x="31244" y="5977"/>
                </a:cubicBezTo>
                <a:lnTo>
                  <a:pt x="43197" y="41836"/>
                </a:lnTo>
                <a:lnTo>
                  <a:pt x="49173" y="59765"/>
                </a:lnTo>
                <a:cubicBezTo>
                  <a:pt x="43197" y="63749"/>
                  <a:pt x="37668" y="74930"/>
                  <a:pt x="31244" y="71718"/>
                </a:cubicBezTo>
                <a:cubicBezTo>
                  <a:pt x="23897" y="68045"/>
                  <a:pt x="25949" y="55998"/>
                  <a:pt x="25267" y="47812"/>
                </a:cubicBezTo>
                <a:cubicBezTo>
                  <a:pt x="23943" y="31930"/>
                  <a:pt x="25267" y="15937"/>
                  <a:pt x="25267" y="0"/>
                </a:cubicBezTo>
              </a:path>
            </a:pathLst>
          </a:custGeom>
          <a:noFill/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7667"/>
            <a:endParaRPr lang="en-CA" sz="211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3E8397F9-92F9-410A-B056-975A9668FBB2}"/>
              </a:ext>
            </a:extLst>
          </p:cNvPr>
          <p:cNvSpPr/>
          <p:nvPr/>
        </p:nvSpPr>
        <p:spPr>
          <a:xfrm>
            <a:off x="1194311" y="4430214"/>
            <a:ext cx="57827" cy="915491"/>
          </a:xfrm>
          <a:custGeom>
            <a:avLst/>
            <a:gdLst>
              <a:gd name="connsiteX0" fmla="*/ 19291 w 49173"/>
              <a:gd name="connsiteY0" fmla="*/ 776942 h 778485"/>
              <a:gd name="connsiteX1" fmla="*/ 31244 w 49173"/>
              <a:gd name="connsiteY1" fmla="*/ 741083 h 778485"/>
              <a:gd name="connsiteX2" fmla="*/ 43197 w 49173"/>
              <a:gd name="connsiteY2" fmla="*/ 776942 h 778485"/>
              <a:gd name="connsiteX3" fmla="*/ 13314 w 49173"/>
              <a:gd name="connsiteY3" fmla="*/ 747059 h 778485"/>
              <a:gd name="connsiteX4" fmla="*/ 19291 w 49173"/>
              <a:gd name="connsiteY4" fmla="*/ 699248 h 778485"/>
              <a:gd name="connsiteX5" fmla="*/ 31244 w 49173"/>
              <a:gd name="connsiteY5" fmla="*/ 717177 h 778485"/>
              <a:gd name="connsiteX6" fmla="*/ 37220 w 49173"/>
              <a:gd name="connsiteY6" fmla="*/ 735106 h 778485"/>
              <a:gd name="connsiteX7" fmla="*/ 37220 w 49173"/>
              <a:gd name="connsiteY7" fmla="*/ 651436 h 778485"/>
              <a:gd name="connsiteX8" fmla="*/ 25267 w 49173"/>
              <a:gd name="connsiteY8" fmla="*/ 669365 h 778485"/>
              <a:gd name="connsiteX9" fmla="*/ 25267 w 49173"/>
              <a:gd name="connsiteY9" fmla="*/ 525930 h 778485"/>
              <a:gd name="connsiteX10" fmla="*/ 37220 w 49173"/>
              <a:gd name="connsiteY10" fmla="*/ 561789 h 778485"/>
              <a:gd name="connsiteX11" fmla="*/ 31244 w 49173"/>
              <a:gd name="connsiteY11" fmla="*/ 615577 h 778485"/>
              <a:gd name="connsiteX12" fmla="*/ 25267 w 49173"/>
              <a:gd name="connsiteY12" fmla="*/ 597648 h 778485"/>
              <a:gd name="connsiteX13" fmla="*/ 13314 w 49173"/>
              <a:gd name="connsiteY13" fmla="*/ 531906 h 778485"/>
              <a:gd name="connsiteX14" fmla="*/ 19291 w 49173"/>
              <a:gd name="connsiteY14" fmla="*/ 484095 h 778485"/>
              <a:gd name="connsiteX15" fmla="*/ 25267 w 49173"/>
              <a:gd name="connsiteY15" fmla="*/ 502024 h 778485"/>
              <a:gd name="connsiteX16" fmla="*/ 31244 w 49173"/>
              <a:gd name="connsiteY16" fmla="*/ 484095 h 778485"/>
              <a:gd name="connsiteX17" fmla="*/ 25267 w 49173"/>
              <a:gd name="connsiteY17" fmla="*/ 442259 h 778485"/>
              <a:gd name="connsiteX18" fmla="*/ 19291 w 49173"/>
              <a:gd name="connsiteY18" fmla="*/ 424330 h 778485"/>
              <a:gd name="connsiteX19" fmla="*/ 13314 w 49173"/>
              <a:gd name="connsiteY19" fmla="*/ 484095 h 778485"/>
              <a:gd name="connsiteX20" fmla="*/ 13314 w 49173"/>
              <a:gd name="connsiteY20" fmla="*/ 376518 h 778485"/>
              <a:gd name="connsiteX21" fmla="*/ 31244 w 49173"/>
              <a:gd name="connsiteY21" fmla="*/ 382495 h 778485"/>
              <a:gd name="connsiteX22" fmla="*/ 37220 w 49173"/>
              <a:gd name="connsiteY22" fmla="*/ 400424 h 778485"/>
              <a:gd name="connsiteX23" fmla="*/ 31244 w 49173"/>
              <a:gd name="connsiteY23" fmla="*/ 424330 h 778485"/>
              <a:gd name="connsiteX24" fmla="*/ 19291 w 49173"/>
              <a:gd name="connsiteY24" fmla="*/ 388471 h 778485"/>
              <a:gd name="connsiteX25" fmla="*/ 25267 w 49173"/>
              <a:gd name="connsiteY25" fmla="*/ 328706 h 778485"/>
              <a:gd name="connsiteX26" fmla="*/ 31244 w 49173"/>
              <a:gd name="connsiteY26" fmla="*/ 346636 h 778485"/>
              <a:gd name="connsiteX27" fmla="*/ 25267 w 49173"/>
              <a:gd name="connsiteY27" fmla="*/ 376518 h 778485"/>
              <a:gd name="connsiteX28" fmla="*/ 19291 w 49173"/>
              <a:gd name="connsiteY28" fmla="*/ 346636 h 778485"/>
              <a:gd name="connsiteX29" fmla="*/ 37220 w 49173"/>
              <a:gd name="connsiteY29" fmla="*/ 316753 h 778485"/>
              <a:gd name="connsiteX30" fmla="*/ 43197 w 49173"/>
              <a:gd name="connsiteY30" fmla="*/ 334683 h 778485"/>
              <a:gd name="connsiteX31" fmla="*/ 37220 w 49173"/>
              <a:gd name="connsiteY31" fmla="*/ 364565 h 778485"/>
              <a:gd name="connsiteX32" fmla="*/ 13314 w 49173"/>
              <a:gd name="connsiteY32" fmla="*/ 328706 h 778485"/>
              <a:gd name="connsiteX33" fmla="*/ 19291 w 49173"/>
              <a:gd name="connsiteY33" fmla="*/ 245036 h 778485"/>
              <a:gd name="connsiteX34" fmla="*/ 31244 w 49173"/>
              <a:gd name="connsiteY34" fmla="*/ 280895 h 778485"/>
              <a:gd name="connsiteX35" fmla="*/ 37220 w 49173"/>
              <a:gd name="connsiteY35" fmla="*/ 298824 h 778485"/>
              <a:gd name="connsiteX36" fmla="*/ 25267 w 49173"/>
              <a:gd name="connsiteY36" fmla="*/ 280895 h 778485"/>
              <a:gd name="connsiteX37" fmla="*/ 19291 w 49173"/>
              <a:gd name="connsiteY37" fmla="*/ 215153 h 778485"/>
              <a:gd name="connsiteX38" fmla="*/ 1361 w 49173"/>
              <a:gd name="connsiteY38" fmla="*/ 221130 h 778485"/>
              <a:gd name="connsiteX39" fmla="*/ 7338 w 49173"/>
              <a:gd name="connsiteY39" fmla="*/ 179295 h 778485"/>
              <a:gd name="connsiteX40" fmla="*/ 13314 w 49173"/>
              <a:gd name="connsiteY40" fmla="*/ 161365 h 778485"/>
              <a:gd name="connsiteX41" fmla="*/ 31244 w 49173"/>
              <a:gd name="connsiteY41" fmla="*/ 155389 h 778485"/>
              <a:gd name="connsiteX42" fmla="*/ 37220 w 49173"/>
              <a:gd name="connsiteY42" fmla="*/ 179295 h 778485"/>
              <a:gd name="connsiteX43" fmla="*/ 31244 w 49173"/>
              <a:gd name="connsiteY43" fmla="*/ 197224 h 778485"/>
              <a:gd name="connsiteX44" fmla="*/ 25267 w 49173"/>
              <a:gd name="connsiteY44" fmla="*/ 221130 h 778485"/>
              <a:gd name="connsiteX45" fmla="*/ 19291 w 49173"/>
              <a:gd name="connsiteY45" fmla="*/ 125506 h 778485"/>
              <a:gd name="connsiteX46" fmla="*/ 37220 w 49173"/>
              <a:gd name="connsiteY46" fmla="*/ 131483 h 778485"/>
              <a:gd name="connsiteX47" fmla="*/ 31244 w 49173"/>
              <a:gd name="connsiteY47" fmla="*/ 161365 h 778485"/>
              <a:gd name="connsiteX48" fmla="*/ 25267 w 49173"/>
              <a:gd name="connsiteY48" fmla="*/ 143436 h 778485"/>
              <a:gd name="connsiteX49" fmla="*/ 31244 w 49173"/>
              <a:gd name="connsiteY49" fmla="*/ 77695 h 778485"/>
              <a:gd name="connsiteX50" fmla="*/ 37220 w 49173"/>
              <a:gd name="connsiteY50" fmla="*/ 101600 h 778485"/>
              <a:gd name="connsiteX51" fmla="*/ 31244 w 49173"/>
              <a:gd name="connsiteY51" fmla="*/ 143436 h 778485"/>
              <a:gd name="connsiteX52" fmla="*/ 19291 w 49173"/>
              <a:gd name="connsiteY52" fmla="*/ 41836 h 778485"/>
              <a:gd name="connsiteX53" fmla="*/ 31244 w 49173"/>
              <a:gd name="connsiteY53" fmla="*/ 5977 h 778485"/>
              <a:gd name="connsiteX54" fmla="*/ 43197 w 49173"/>
              <a:gd name="connsiteY54" fmla="*/ 41836 h 778485"/>
              <a:gd name="connsiteX55" fmla="*/ 49173 w 49173"/>
              <a:gd name="connsiteY55" fmla="*/ 59765 h 778485"/>
              <a:gd name="connsiteX56" fmla="*/ 31244 w 49173"/>
              <a:gd name="connsiteY56" fmla="*/ 71718 h 778485"/>
              <a:gd name="connsiteX57" fmla="*/ 25267 w 49173"/>
              <a:gd name="connsiteY57" fmla="*/ 47812 h 778485"/>
              <a:gd name="connsiteX58" fmla="*/ 25267 w 49173"/>
              <a:gd name="connsiteY58" fmla="*/ 0 h 77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9173" h="778485">
                <a:moveTo>
                  <a:pt x="19291" y="776942"/>
                </a:moveTo>
                <a:cubicBezTo>
                  <a:pt x="23275" y="764989"/>
                  <a:pt x="18644" y="741083"/>
                  <a:pt x="31244" y="741083"/>
                </a:cubicBezTo>
                <a:cubicBezTo>
                  <a:pt x="43844" y="741083"/>
                  <a:pt x="50186" y="787426"/>
                  <a:pt x="43197" y="776942"/>
                </a:cubicBezTo>
                <a:cubicBezTo>
                  <a:pt x="27260" y="753035"/>
                  <a:pt x="37221" y="762996"/>
                  <a:pt x="13314" y="747059"/>
                </a:cubicBezTo>
                <a:cubicBezTo>
                  <a:pt x="15306" y="731122"/>
                  <a:pt x="11027" y="713020"/>
                  <a:pt x="19291" y="699248"/>
                </a:cubicBezTo>
                <a:cubicBezTo>
                  <a:pt x="22987" y="693089"/>
                  <a:pt x="28032" y="710753"/>
                  <a:pt x="31244" y="717177"/>
                </a:cubicBezTo>
                <a:cubicBezTo>
                  <a:pt x="34061" y="722812"/>
                  <a:pt x="35228" y="729130"/>
                  <a:pt x="37220" y="735106"/>
                </a:cubicBezTo>
                <a:cubicBezTo>
                  <a:pt x="44679" y="705273"/>
                  <a:pt x="52239" y="686478"/>
                  <a:pt x="37220" y="651436"/>
                </a:cubicBezTo>
                <a:cubicBezTo>
                  <a:pt x="34390" y="644834"/>
                  <a:pt x="29251" y="663389"/>
                  <a:pt x="25267" y="669365"/>
                </a:cubicBezTo>
                <a:cubicBezTo>
                  <a:pt x="18025" y="618666"/>
                  <a:pt x="9960" y="582058"/>
                  <a:pt x="25267" y="525930"/>
                </a:cubicBezTo>
                <a:cubicBezTo>
                  <a:pt x="28582" y="513774"/>
                  <a:pt x="37220" y="561789"/>
                  <a:pt x="37220" y="561789"/>
                </a:cubicBezTo>
                <a:cubicBezTo>
                  <a:pt x="35228" y="579718"/>
                  <a:pt x="36949" y="598463"/>
                  <a:pt x="31244" y="615577"/>
                </a:cubicBezTo>
                <a:cubicBezTo>
                  <a:pt x="29252" y="621553"/>
                  <a:pt x="26998" y="603705"/>
                  <a:pt x="25267" y="597648"/>
                </a:cubicBezTo>
                <a:cubicBezTo>
                  <a:pt x="17218" y="569476"/>
                  <a:pt x="18150" y="565752"/>
                  <a:pt x="13314" y="531906"/>
                </a:cubicBezTo>
                <a:cubicBezTo>
                  <a:pt x="15306" y="515969"/>
                  <a:pt x="13326" y="499007"/>
                  <a:pt x="19291" y="484095"/>
                </a:cubicBezTo>
                <a:cubicBezTo>
                  <a:pt x="21631" y="478246"/>
                  <a:pt x="18967" y="502024"/>
                  <a:pt x="25267" y="502024"/>
                </a:cubicBezTo>
                <a:cubicBezTo>
                  <a:pt x="31567" y="502024"/>
                  <a:pt x="29252" y="490071"/>
                  <a:pt x="31244" y="484095"/>
                </a:cubicBezTo>
                <a:cubicBezTo>
                  <a:pt x="29252" y="470150"/>
                  <a:pt x="28030" y="456072"/>
                  <a:pt x="25267" y="442259"/>
                </a:cubicBezTo>
                <a:cubicBezTo>
                  <a:pt x="24032" y="436082"/>
                  <a:pt x="21022" y="418273"/>
                  <a:pt x="19291" y="424330"/>
                </a:cubicBezTo>
                <a:cubicBezTo>
                  <a:pt x="13791" y="443581"/>
                  <a:pt x="15306" y="464173"/>
                  <a:pt x="13314" y="484095"/>
                </a:cubicBezTo>
                <a:cubicBezTo>
                  <a:pt x="249" y="444894"/>
                  <a:pt x="-4396" y="438502"/>
                  <a:pt x="13314" y="376518"/>
                </a:cubicBezTo>
                <a:cubicBezTo>
                  <a:pt x="15045" y="370460"/>
                  <a:pt x="25267" y="380503"/>
                  <a:pt x="31244" y="382495"/>
                </a:cubicBezTo>
                <a:cubicBezTo>
                  <a:pt x="33236" y="388471"/>
                  <a:pt x="37220" y="394124"/>
                  <a:pt x="37220" y="400424"/>
                </a:cubicBezTo>
                <a:cubicBezTo>
                  <a:pt x="37220" y="408638"/>
                  <a:pt x="38078" y="428886"/>
                  <a:pt x="31244" y="424330"/>
                </a:cubicBezTo>
                <a:cubicBezTo>
                  <a:pt x="20761" y="417341"/>
                  <a:pt x="19291" y="388471"/>
                  <a:pt x="19291" y="388471"/>
                </a:cubicBezTo>
                <a:cubicBezTo>
                  <a:pt x="21283" y="368549"/>
                  <a:pt x="19767" y="347957"/>
                  <a:pt x="25267" y="328706"/>
                </a:cubicBezTo>
                <a:cubicBezTo>
                  <a:pt x="26998" y="322648"/>
                  <a:pt x="31244" y="340336"/>
                  <a:pt x="31244" y="346636"/>
                </a:cubicBezTo>
                <a:cubicBezTo>
                  <a:pt x="31244" y="356794"/>
                  <a:pt x="27259" y="366557"/>
                  <a:pt x="25267" y="376518"/>
                </a:cubicBezTo>
                <a:cubicBezTo>
                  <a:pt x="23275" y="366557"/>
                  <a:pt x="19291" y="356794"/>
                  <a:pt x="19291" y="346636"/>
                </a:cubicBezTo>
                <a:cubicBezTo>
                  <a:pt x="19291" y="301288"/>
                  <a:pt x="19428" y="281171"/>
                  <a:pt x="37220" y="316753"/>
                </a:cubicBezTo>
                <a:cubicBezTo>
                  <a:pt x="40038" y="322388"/>
                  <a:pt x="41205" y="328706"/>
                  <a:pt x="43197" y="334683"/>
                </a:cubicBezTo>
                <a:cubicBezTo>
                  <a:pt x="41205" y="344644"/>
                  <a:pt x="47181" y="366557"/>
                  <a:pt x="37220" y="364565"/>
                </a:cubicBezTo>
                <a:cubicBezTo>
                  <a:pt x="23133" y="361747"/>
                  <a:pt x="13314" y="328706"/>
                  <a:pt x="13314" y="328706"/>
                </a:cubicBezTo>
                <a:cubicBezTo>
                  <a:pt x="15306" y="300816"/>
                  <a:pt x="9473" y="271217"/>
                  <a:pt x="19291" y="245036"/>
                </a:cubicBezTo>
                <a:cubicBezTo>
                  <a:pt x="23715" y="233239"/>
                  <a:pt x="27260" y="268942"/>
                  <a:pt x="31244" y="280895"/>
                </a:cubicBezTo>
                <a:cubicBezTo>
                  <a:pt x="33236" y="286871"/>
                  <a:pt x="40714" y="304066"/>
                  <a:pt x="37220" y="298824"/>
                </a:cubicBezTo>
                <a:lnTo>
                  <a:pt x="25267" y="280895"/>
                </a:lnTo>
                <a:cubicBezTo>
                  <a:pt x="23275" y="258981"/>
                  <a:pt x="27463" y="235584"/>
                  <a:pt x="19291" y="215153"/>
                </a:cubicBezTo>
                <a:cubicBezTo>
                  <a:pt x="16951" y="209304"/>
                  <a:pt x="3353" y="227107"/>
                  <a:pt x="1361" y="221130"/>
                </a:cubicBezTo>
                <a:cubicBezTo>
                  <a:pt x="-3094" y="207766"/>
                  <a:pt x="4575" y="193108"/>
                  <a:pt x="7338" y="179295"/>
                </a:cubicBezTo>
                <a:cubicBezTo>
                  <a:pt x="8574" y="173117"/>
                  <a:pt x="8859" y="165820"/>
                  <a:pt x="13314" y="161365"/>
                </a:cubicBezTo>
                <a:cubicBezTo>
                  <a:pt x="17769" y="156910"/>
                  <a:pt x="25267" y="157381"/>
                  <a:pt x="31244" y="155389"/>
                </a:cubicBezTo>
                <a:cubicBezTo>
                  <a:pt x="33236" y="163358"/>
                  <a:pt x="37220" y="171081"/>
                  <a:pt x="37220" y="179295"/>
                </a:cubicBezTo>
                <a:cubicBezTo>
                  <a:pt x="37220" y="185595"/>
                  <a:pt x="32975" y="191167"/>
                  <a:pt x="31244" y="197224"/>
                </a:cubicBezTo>
                <a:cubicBezTo>
                  <a:pt x="28987" y="205122"/>
                  <a:pt x="27259" y="213161"/>
                  <a:pt x="25267" y="221130"/>
                </a:cubicBezTo>
                <a:cubicBezTo>
                  <a:pt x="6983" y="166277"/>
                  <a:pt x="12060" y="197808"/>
                  <a:pt x="19291" y="125506"/>
                </a:cubicBezTo>
                <a:cubicBezTo>
                  <a:pt x="25267" y="127498"/>
                  <a:pt x="35228" y="125507"/>
                  <a:pt x="37220" y="131483"/>
                </a:cubicBezTo>
                <a:cubicBezTo>
                  <a:pt x="40432" y="141120"/>
                  <a:pt x="38427" y="154182"/>
                  <a:pt x="31244" y="161365"/>
                </a:cubicBezTo>
                <a:cubicBezTo>
                  <a:pt x="26789" y="165820"/>
                  <a:pt x="27259" y="149412"/>
                  <a:pt x="25267" y="143436"/>
                </a:cubicBezTo>
                <a:cubicBezTo>
                  <a:pt x="27259" y="121522"/>
                  <a:pt x="25199" y="98852"/>
                  <a:pt x="31244" y="77695"/>
                </a:cubicBezTo>
                <a:cubicBezTo>
                  <a:pt x="33500" y="69797"/>
                  <a:pt x="37220" y="93386"/>
                  <a:pt x="37220" y="101600"/>
                </a:cubicBezTo>
                <a:cubicBezTo>
                  <a:pt x="37220" y="115687"/>
                  <a:pt x="33236" y="129491"/>
                  <a:pt x="31244" y="143436"/>
                </a:cubicBezTo>
                <a:cubicBezTo>
                  <a:pt x="-4555" y="107637"/>
                  <a:pt x="6419" y="127644"/>
                  <a:pt x="19291" y="41836"/>
                </a:cubicBezTo>
                <a:cubicBezTo>
                  <a:pt x="21160" y="29376"/>
                  <a:pt x="31244" y="5977"/>
                  <a:pt x="31244" y="5977"/>
                </a:cubicBezTo>
                <a:lnTo>
                  <a:pt x="43197" y="41836"/>
                </a:lnTo>
                <a:lnTo>
                  <a:pt x="49173" y="59765"/>
                </a:lnTo>
                <a:cubicBezTo>
                  <a:pt x="43197" y="63749"/>
                  <a:pt x="37668" y="74930"/>
                  <a:pt x="31244" y="71718"/>
                </a:cubicBezTo>
                <a:cubicBezTo>
                  <a:pt x="23897" y="68045"/>
                  <a:pt x="25949" y="55998"/>
                  <a:pt x="25267" y="47812"/>
                </a:cubicBezTo>
                <a:cubicBezTo>
                  <a:pt x="23943" y="31930"/>
                  <a:pt x="25267" y="15937"/>
                  <a:pt x="25267" y="0"/>
                </a:cubicBezTo>
              </a:path>
            </a:pathLst>
          </a:custGeom>
          <a:noFill/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7667"/>
            <a:endParaRPr lang="en-CA" sz="211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45AE4943-4A12-4E41-A584-8721BD24A265}"/>
              </a:ext>
            </a:extLst>
          </p:cNvPr>
          <p:cNvSpPr/>
          <p:nvPr/>
        </p:nvSpPr>
        <p:spPr>
          <a:xfrm>
            <a:off x="1194071" y="3514684"/>
            <a:ext cx="57827" cy="915491"/>
          </a:xfrm>
          <a:custGeom>
            <a:avLst/>
            <a:gdLst>
              <a:gd name="connsiteX0" fmla="*/ 19291 w 49173"/>
              <a:gd name="connsiteY0" fmla="*/ 776942 h 778485"/>
              <a:gd name="connsiteX1" fmla="*/ 31244 w 49173"/>
              <a:gd name="connsiteY1" fmla="*/ 741083 h 778485"/>
              <a:gd name="connsiteX2" fmla="*/ 43197 w 49173"/>
              <a:gd name="connsiteY2" fmla="*/ 776942 h 778485"/>
              <a:gd name="connsiteX3" fmla="*/ 13314 w 49173"/>
              <a:gd name="connsiteY3" fmla="*/ 747059 h 778485"/>
              <a:gd name="connsiteX4" fmla="*/ 19291 w 49173"/>
              <a:gd name="connsiteY4" fmla="*/ 699248 h 778485"/>
              <a:gd name="connsiteX5" fmla="*/ 31244 w 49173"/>
              <a:gd name="connsiteY5" fmla="*/ 717177 h 778485"/>
              <a:gd name="connsiteX6" fmla="*/ 37220 w 49173"/>
              <a:gd name="connsiteY6" fmla="*/ 735106 h 778485"/>
              <a:gd name="connsiteX7" fmla="*/ 37220 w 49173"/>
              <a:gd name="connsiteY7" fmla="*/ 651436 h 778485"/>
              <a:gd name="connsiteX8" fmla="*/ 25267 w 49173"/>
              <a:gd name="connsiteY8" fmla="*/ 669365 h 778485"/>
              <a:gd name="connsiteX9" fmla="*/ 25267 w 49173"/>
              <a:gd name="connsiteY9" fmla="*/ 525930 h 778485"/>
              <a:gd name="connsiteX10" fmla="*/ 37220 w 49173"/>
              <a:gd name="connsiteY10" fmla="*/ 561789 h 778485"/>
              <a:gd name="connsiteX11" fmla="*/ 31244 w 49173"/>
              <a:gd name="connsiteY11" fmla="*/ 615577 h 778485"/>
              <a:gd name="connsiteX12" fmla="*/ 25267 w 49173"/>
              <a:gd name="connsiteY12" fmla="*/ 597648 h 778485"/>
              <a:gd name="connsiteX13" fmla="*/ 13314 w 49173"/>
              <a:gd name="connsiteY13" fmla="*/ 531906 h 778485"/>
              <a:gd name="connsiteX14" fmla="*/ 19291 w 49173"/>
              <a:gd name="connsiteY14" fmla="*/ 484095 h 778485"/>
              <a:gd name="connsiteX15" fmla="*/ 25267 w 49173"/>
              <a:gd name="connsiteY15" fmla="*/ 502024 h 778485"/>
              <a:gd name="connsiteX16" fmla="*/ 31244 w 49173"/>
              <a:gd name="connsiteY16" fmla="*/ 484095 h 778485"/>
              <a:gd name="connsiteX17" fmla="*/ 25267 w 49173"/>
              <a:gd name="connsiteY17" fmla="*/ 442259 h 778485"/>
              <a:gd name="connsiteX18" fmla="*/ 19291 w 49173"/>
              <a:gd name="connsiteY18" fmla="*/ 424330 h 778485"/>
              <a:gd name="connsiteX19" fmla="*/ 13314 w 49173"/>
              <a:gd name="connsiteY19" fmla="*/ 484095 h 778485"/>
              <a:gd name="connsiteX20" fmla="*/ 13314 w 49173"/>
              <a:gd name="connsiteY20" fmla="*/ 376518 h 778485"/>
              <a:gd name="connsiteX21" fmla="*/ 31244 w 49173"/>
              <a:gd name="connsiteY21" fmla="*/ 382495 h 778485"/>
              <a:gd name="connsiteX22" fmla="*/ 37220 w 49173"/>
              <a:gd name="connsiteY22" fmla="*/ 400424 h 778485"/>
              <a:gd name="connsiteX23" fmla="*/ 31244 w 49173"/>
              <a:gd name="connsiteY23" fmla="*/ 424330 h 778485"/>
              <a:gd name="connsiteX24" fmla="*/ 19291 w 49173"/>
              <a:gd name="connsiteY24" fmla="*/ 388471 h 778485"/>
              <a:gd name="connsiteX25" fmla="*/ 25267 w 49173"/>
              <a:gd name="connsiteY25" fmla="*/ 328706 h 778485"/>
              <a:gd name="connsiteX26" fmla="*/ 31244 w 49173"/>
              <a:gd name="connsiteY26" fmla="*/ 346636 h 778485"/>
              <a:gd name="connsiteX27" fmla="*/ 25267 w 49173"/>
              <a:gd name="connsiteY27" fmla="*/ 376518 h 778485"/>
              <a:gd name="connsiteX28" fmla="*/ 19291 w 49173"/>
              <a:gd name="connsiteY28" fmla="*/ 346636 h 778485"/>
              <a:gd name="connsiteX29" fmla="*/ 37220 w 49173"/>
              <a:gd name="connsiteY29" fmla="*/ 316753 h 778485"/>
              <a:gd name="connsiteX30" fmla="*/ 43197 w 49173"/>
              <a:gd name="connsiteY30" fmla="*/ 334683 h 778485"/>
              <a:gd name="connsiteX31" fmla="*/ 37220 w 49173"/>
              <a:gd name="connsiteY31" fmla="*/ 364565 h 778485"/>
              <a:gd name="connsiteX32" fmla="*/ 13314 w 49173"/>
              <a:gd name="connsiteY32" fmla="*/ 328706 h 778485"/>
              <a:gd name="connsiteX33" fmla="*/ 19291 w 49173"/>
              <a:gd name="connsiteY33" fmla="*/ 245036 h 778485"/>
              <a:gd name="connsiteX34" fmla="*/ 31244 w 49173"/>
              <a:gd name="connsiteY34" fmla="*/ 280895 h 778485"/>
              <a:gd name="connsiteX35" fmla="*/ 37220 w 49173"/>
              <a:gd name="connsiteY35" fmla="*/ 298824 h 778485"/>
              <a:gd name="connsiteX36" fmla="*/ 25267 w 49173"/>
              <a:gd name="connsiteY36" fmla="*/ 280895 h 778485"/>
              <a:gd name="connsiteX37" fmla="*/ 19291 w 49173"/>
              <a:gd name="connsiteY37" fmla="*/ 215153 h 778485"/>
              <a:gd name="connsiteX38" fmla="*/ 1361 w 49173"/>
              <a:gd name="connsiteY38" fmla="*/ 221130 h 778485"/>
              <a:gd name="connsiteX39" fmla="*/ 7338 w 49173"/>
              <a:gd name="connsiteY39" fmla="*/ 179295 h 778485"/>
              <a:gd name="connsiteX40" fmla="*/ 13314 w 49173"/>
              <a:gd name="connsiteY40" fmla="*/ 161365 h 778485"/>
              <a:gd name="connsiteX41" fmla="*/ 31244 w 49173"/>
              <a:gd name="connsiteY41" fmla="*/ 155389 h 778485"/>
              <a:gd name="connsiteX42" fmla="*/ 37220 w 49173"/>
              <a:gd name="connsiteY42" fmla="*/ 179295 h 778485"/>
              <a:gd name="connsiteX43" fmla="*/ 31244 w 49173"/>
              <a:gd name="connsiteY43" fmla="*/ 197224 h 778485"/>
              <a:gd name="connsiteX44" fmla="*/ 25267 w 49173"/>
              <a:gd name="connsiteY44" fmla="*/ 221130 h 778485"/>
              <a:gd name="connsiteX45" fmla="*/ 19291 w 49173"/>
              <a:gd name="connsiteY45" fmla="*/ 125506 h 778485"/>
              <a:gd name="connsiteX46" fmla="*/ 37220 w 49173"/>
              <a:gd name="connsiteY46" fmla="*/ 131483 h 778485"/>
              <a:gd name="connsiteX47" fmla="*/ 31244 w 49173"/>
              <a:gd name="connsiteY47" fmla="*/ 161365 h 778485"/>
              <a:gd name="connsiteX48" fmla="*/ 25267 w 49173"/>
              <a:gd name="connsiteY48" fmla="*/ 143436 h 778485"/>
              <a:gd name="connsiteX49" fmla="*/ 31244 w 49173"/>
              <a:gd name="connsiteY49" fmla="*/ 77695 h 778485"/>
              <a:gd name="connsiteX50" fmla="*/ 37220 w 49173"/>
              <a:gd name="connsiteY50" fmla="*/ 101600 h 778485"/>
              <a:gd name="connsiteX51" fmla="*/ 31244 w 49173"/>
              <a:gd name="connsiteY51" fmla="*/ 143436 h 778485"/>
              <a:gd name="connsiteX52" fmla="*/ 19291 w 49173"/>
              <a:gd name="connsiteY52" fmla="*/ 41836 h 778485"/>
              <a:gd name="connsiteX53" fmla="*/ 31244 w 49173"/>
              <a:gd name="connsiteY53" fmla="*/ 5977 h 778485"/>
              <a:gd name="connsiteX54" fmla="*/ 43197 w 49173"/>
              <a:gd name="connsiteY54" fmla="*/ 41836 h 778485"/>
              <a:gd name="connsiteX55" fmla="*/ 49173 w 49173"/>
              <a:gd name="connsiteY55" fmla="*/ 59765 h 778485"/>
              <a:gd name="connsiteX56" fmla="*/ 31244 w 49173"/>
              <a:gd name="connsiteY56" fmla="*/ 71718 h 778485"/>
              <a:gd name="connsiteX57" fmla="*/ 25267 w 49173"/>
              <a:gd name="connsiteY57" fmla="*/ 47812 h 778485"/>
              <a:gd name="connsiteX58" fmla="*/ 25267 w 49173"/>
              <a:gd name="connsiteY58" fmla="*/ 0 h 77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9173" h="778485">
                <a:moveTo>
                  <a:pt x="19291" y="776942"/>
                </a:moveTo>
                <a:cubicBezTo>
                  <a:pt x="23275" y="764989"/>
                  <a:pt x="18644" y="741083"/>
                  <a:pt x="31244" y="741083"/>
                </a:cubicBezTo>
                <a:cubicBezTo>
                  <a:pt x="43844" y="741083"/>
                  <a:pt x="50186" y="787426"/>
                  <a:pt x="43197" y="776942"/>
                </a:cubicBezTo>
                <a:cubicBezTo>
                  <a:pt x="27260" y="753035"/>
                  <a:pt x="37221" y="762996"/>
                  <a:pt x="13314" y="747059"/>
                </a:cubicBezTo>
                <a:cubicBezTo>
                  <a:pt x="15306" y="731122"/>
                  <a:pt x="11027" y="713020"/>
                  <a:pt x="19291" y="699248"/>
                </a:cubicBezTo>
                <a:cubicBezTo>
                  <a:pt x="22987" y="693089"/>
                  <a:pt x="28032" y="710753"/>
                  <a:pt x="31244" y="717177"/>
                </a:cubicBezTo>
                <a:cubicBezTo>
                  <a:pt x="34061" y="722812"/>
                  <a:pt x="35228" y="729130"/>
                  <a:pt x="37220" y="735106"/>
                </a:cubicBezTo>
                <a:cubicBezTo>
                  <a:pt x="44679" y="705273"/>
                  <a:pt x="52239" y="686478"/>
                  <a:pt x="37220" y="651436"/>
                </a:cubicBezTo>
                <a:cubicBezTo>
                  <a:pt x="34390" y="644834"/>
                  <a:pt x="29251" y="663389"/>
                  <a:pt x="25267" y="669365"/>
                </a:cubicBezTo>
                <a:cubicBezTo>
                  <a:pt x="18025" y="618666"/>
                  <a:pt x="9960" y="582058"/>
                  <a:pt x="25267" y="525930"/>
                </a:cubicBezTo>
                <a:cubicBezTo>
                  <a:pt x="28582" y="513774"/>
                  <a:pt x="37220" y="561789"/>
                  <a:pt x="37220" y="561789"/>
                </a:cubicBezTo>
                <a:cubicBezTo>
                  <a:pt x="35228" y="579718"/>
                  <a:pt x="36949" y="598463"/>
                  <a:pt x="31244" y="615577"/>
                </a:cubicBezTo>
                <a:cubicBezTo>
                  <a:pt x="29252" y="621553"/>
                  <a:pt x="26998" y="603705"/>
                  <a:pt x="25267" y="597648"/>
                </a:cubicBezTo>
                <a:cubicBezTo>
                  <a:pt x="17218" y="569476"/>
                  <a:pt x="18150" y="565752"/>
                  <a:pt x="13314" y="531906"/>
                </a:cubicBezTo>
                <a:cubicBezTo>
                  <a:pt x="15306" y="515969"/>
                  <a:pt x="13326" y="499007"/>
                  <a:pt x="19291" y="484095"/>
                </a:cubicBezTo>
                <a:cubicBezTo>
                  <a:pt x="21631" y="478246"/>
                  <a:pt x="18967" y="502024"/>
                  <a:pt x="25267" y="502024"/>
                </a:cubicBezTo>
                <a:cubicBezTo>
                  <a:pt x="31567" y="502024"/>
                  <a:pt x="29252" y="490071"/>
                  <a:pt x="31244" y="484095"/>
                </a:cubicBezTo>
                <a:cubicBezTo>
                  <a:pt x="29252" y="470150"/>
                  <a:pt x="28030" y="456072"/>
                  <a:pt x="25267" y="442259"/>
                </a:cubicBezTo>
                <a:cubicBezTo>
                  <a:pt x="24032" y="436082"/>
                  <a:pt x="21022" y="418273"/>
                  <a:pt x="19291" y="424330"/>
                </a:cubicBezTo>
                <a:cubicBezTo>
                  <a:pt x="13791" y="443581"/>
                  <a:pt x="15306" y="464173"/>
                  <a:pt x="13314" y="484095"/>
                </a:cubicBezTo>
                <a:cubicBezTo>
                  <a:pt x="249" y="444894"/>
                  <a:pt x="-4396" y="438502"/>
                  <a:pt x="13314" y="376518"/>
                </a:cubicBezTo>
                <a:cubicBezTo>
                  <a:pt x="15045" y="370460"/>
                  <a:pt x="25267" y="380503"/>
                  <a:pt x="31244" y="382495"/>
                </a:cubicBezTo>
                <a:cubicBezTo>
                  <a:pt x="33236" y="388471"/>
                  <a:pt x="37220" y="394124"/>
                  <a:pt x="37220" y="400424"/>
                </a:cubicBezTo>
                <a:cubicBezTo>
                  <a:pt x="37220" y="408638"/>
                  <a:pt x="38078" y="428886"/>
                  <a:pt x="31244" y="424330"/>
                </a:cubicBezTo>
                <a:cubicBezTo>
                  <a:pt x="20761" y="417341"/>
                  <a:pt x="19291" y="388471"/>
                  <a:pt x="19291" y="388471"/>
                </a:cubicBezTo>
                <a:cubicBezTo>
                  <a:pt x="21283" y="368549"/>
                  <a:pt x="19767" y="347957"/>
                  <a:pt x="25267" y="328706"/>
                </a:cubicBezTo>
                <a:cubicBezTo>
                  <a:pt x="26998" y="322648"/>
                  <a:pt x="31244" y="340336"/>
                  <a:pt x="31244" y="346636"/>
                </a:cubicBezTo>
                <a:cubicBezTo>
                  <a:pt x="31244" y="356794"/>
                  <a:pt x="27259" y="366557"/>
                  <a:pt x="25267" y="376518"/>
                </a:cubicBezTo>
                <a:cubicBezTo>
                  <a:pt x="23275" y="366557"/>
                  <a:pt x="19291" y="356794"/>
                  <a:pt x="19291" y="346636"/>
                </a:cubicBezTo>
                <a:cubicBezTo>
                  <a:pt x="19291" y="301288"/>
                  <a:pt x="19428" y="281171"/>
                  <a:pt x="37220" y="316753"/>
                </a:cubicBezTo>
                <a:cubicBezTo>
                  <a:pt x="40038" y="322388"/>
                  <a:pt x="41205" y="328706"/>
                  <a:pt x="43197" y="334683"/>
                </a:cubicBezTo>
                <a:cubicBezTo>
                  <a:pt x="41205" y="344644"/>
                  <a:pt x="47181" y="366557"/>
                  <a:pt x="37220" y="364565"/>
                </a:cubicBezTo>
                <a:cubicBezTo>
                  <a:pt x="23133" y="361747"/>
                  <a:pt x="13314" y="328706"/>
                  <a:pt x="13314" y="328706"/>
                </a:cubicBezTo>
                <a:cubicBezTo>
                  <a:pt x="15306" y="300816"/>
                  <a:pt x="9473" y="271217"/>
                  <a:pt x="19291" y="245036"/>
                </a:cubicBezTo>
                <a:cubicBezTo>
                  <a:pt x="23715" y="233239"/>
                  <a:pt x="27260" y="268942"/>
                  <a:pt x="31244" y="280895"/>
                </a:cubicBezTo>
                <a:cubicBezTo>
                  <a:pt x="33236" y="286871"/>
                  <a:pt x="40714" y="304066"/>
                  <a:pt x="37220" y="298824"/>
                </a:cubicBezTo>
                <a:lnTo>
                  <a:pt x="25267" y="280895"/>
                </a:lnTo>
                <a:cubicBezTo>
                  <a:pt x="23275" y="258981"/>
                  <a:pt x="27463" y="235584"/>
                  <a:pt x="19291" y="215153"/>
                </a:cubicBezTo>
                <a:cubicBezTo>
                  <a:pt x="16951" y="209304"/>
                  <a:pt x="3353" y="227107"/>
                  <a:pt x="1361" y="221130"/>
                </a:cubicBezTo>
                <a:cubicBezTo>
                  <a:pt x="-3094" y="207766"/>
                  <a:pt x="4575" y="193108"/>
                  <a:pt x="7338" y="179295"/>
                </a:cubicBezTo>
                <a:cubicBezTo>
                  <a:pt x="8574" y="173117"/>
                  <a:pt x="8859" y="165820"/>
                  <a:pt x="13314" y="161365"/>
                </a:cubicBezTo>
                <a:cubicBezTo>
                  <a:pt x="17769" y="156910"/>
                  <a:pt x="25267" y="157381"/>
                  <a:pt x="31244" y="155389"/>
                </a:cubicBezTo>
                <a:cubicBezTo>
                  <a:pt x="33236" y="163358"/>
                  <a:pt x="37220" y="171081"/>
                  <a:pt x="37220" y="179295"/>
                </a:cubicBezTo>
                <a:cubicBezTo>
                  <a:pt x="37220" y="185595"/>
                  <a:pt x="32975" y="191167"/>
                  <a:pt x="31244" y="197224"/>
                </a:cubicBezTo>
                <a:cubicBezTo>
                  <a:pt x="28987" y="205122"/>
                  <a:pt x="27259" y="213161"/>
                  <a:pt x="25267" y="221130"/>
                </a:cubicBezTo>
                <a:cubicBezTo>
                  <a:pt x="6983" y="166277"/>
                  <a:pt x="12060" y="197808"/>
                  <a:pt x="19291" y="125506"/>
                </a:cubicBezTo>
                <a:cubicBezTo>
                  <a:pt x="25267" y="127498"/>
                  <a:pt x="35228" y="125507"/>
                  <a:pt x="37220" y="131483"/>
                </a:cubicBezTo>
                <a:cubicBezTo>
                  <a:pt x="40432" y="141120"/>
                  <a:pt x="38427" y="154182"/>
                  <a:pt x="31244" y="161365"/>
                </a:cubicBezTo>
                <a:cubicBezTo>
                  <a:pt x="26789" y="165820"/>
                  <a:pt x="27259" y="149412"/>
                  <a:pt x="25267" y="143436"/>
                </a:cubicBezTo>
                <a:cubicBezTo>
                  <a:pt x="27259" y="121522"/>
                  <a:pt x="25199" y="98852"/>
                  <a:pt x="31244" y="77695"/>
                </a:cubicBezTo>
                <a:cubicBezTo>
                  <a:pt x="33500" y="69797"/>
                  <a:pt x="37220" y="93386"/>
                  <a:pt x="37220" y="101600"/>
                </a:cubicBezTo>
                <a:cubicBezTo>
                  <a:pt x="37220" y="115687"/>
                  <a:pt x="33236" y="129491"/>
                  <a:pt x="31244" y="143436"/>
                </a:cubicBezTo>
                <a:cubicBezTo>
                  <a:pt x="-4555" y="107637"/>
                  <a:pt x="6419" y="127644"/>
                  <a:pt x="19291" y="41836"/>
                </a:cubicBezTo>
                <a:cubicBezTo>
                  <a:pt x="21160" y="29376"/>
                  <a:pt x="31244" y="5977"/>
                  <a:pt x="31244" y="5977"/>
                </a:cubicBezTo>
                <a:lnTo>
                  <a:pt x="43197" y="41836"/>
                </a:lnTo>
                <a:lnTo>
                  <a:pt x="49173" y="59765"/>
                </a:lnTo>
                <a:cubicBezTo>
                  <a:pt x="43197" y="63749"/>
                  <a:pt x="37668" y="74930"/>
                  <a:pt x="31244" y="71718"/>
                </a:cubicBezTo>
                <a:cubicBezTo>
                  <a:pt x="23897" y="68045"/>
                  <a:pt x="25949" y="55998"/>
                  <a:pt x="25267" y="47812"/>
                </a:cubicBezTo>
                <a:cubicBezTo>
                  <a:pt x="23943" y="31930"/>
                  <a:pt x="25267" y="15937"/>
                  <a:pt x="25267" y="0"/>
                </a:cubicBezTo>
              </a:path>
            </a:pathLst>
          </a:custGeom>
          <a:noFill/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7667"/>
            <a:endParaRPr lang="en-CA" sz="211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CE1D74DF-A422-45FA-9A4E-A398E5FA9E89}"/>
              </a:ext>
            </a:extLst>
          </p:cNvPr>
          <p:cNvSpPr/>
          <p:nvPr/>
        </p:nvSpPr>
        <p:spPr>
          <a:xfrm>
            <a:off x="1209760" y="2582965"/>
            <a:ext cx="57827" cy="915491"/>
          </a:xfrm>
          <a:custGeom>
            <a:avLst/>
            <a:gdLst>
              <a:gd name="connsiteX0" fmla="*/ 19291 w 49173"/>
              <a:gd name="connsiteY0" fmla="*/ 776942 h 778485"/>
              <a:gd name="connsiteX1" fmla="*/ 31244 w 49173"/>
              <a:gd name="connsiteY1" fmla="*/ 741083 h 778485"/>
              <a:gd name="connsiteX2" fmla="*/ 43197 w 49173"/>
              <a:gd name="connsiteY2" fmla="*/ 776942 h 778485"/>
              <a:gd name="connsiteX3" fmla="*/ 13314 w 49173"/>
              <a:gd name="connsiteY3" fmla="*/ 747059 h 778485"/>
              <a:gd name="connsiteX4" fmla="*/ 19291 w 49173"/>
              <a:gd name="connsiteY4" fmla="*/ 699248 h 778485"/>
              <a:gd name="connsiteX5" fmla="*/ 31244 w 49173"/>
              <a:gd name="connsiteY5" fmla="*/ 717177 h 778485"/>
              <a:gd name="connsiteX6" fmla="*/ 37220 w 49173"/>
              <a:gd name="connsiteY6" fmla="*/ 735106 h 778485"/>
              <a:gd name="connsiteX7" fmla="*/ 37220 w 49173"/>
              <a:gd name="connsiteY7" fmla="*/ 651436 h 778485"/>
              <a:gd name="connsiteX8" fmla="*/ 25267 w 49173"/>
              <a:gd name="connsiteY8" fmla="*/ 669365 h 778485"/>
              <a:gd name="connsiteX9" fmla="*/ 25267 w 49173"/>
              <a:gd name="connsiteY9" fmla="*/ 525930 h 778485"/>
              <a:gd name="connsiteX10" fmla="*/ 37220 w 49173"/>
              <a:gd name="connsiteY10" fmla="*/ 561789 h 778485"/>
              <a:gd name="connsiteX11" fmla="*/ 31244 w 49173"/>
              <a:gd name="connsiteY11" fmla="*/ 615577 h 778485"/>
              <a:gd name="connsiteX12" fmla="*/ 25267 w 49173"/>
              <a:gd name="connsiteY12" fmla="*/ 597648 h 778485"/>
              <a:gd name="connsiteX13" fmla="*/ 13314 w 49173"/>
              <a:gd name="connsiteY13" fmla="*/ 531906 h 778485"/>
              <a:gd name="connsiteX14" fmla="*/ 19291 w 49173"/>
              <a:gd name="connsiteY14" fmla="*/ 484095 h 778485"/>
              <a:gd name="connsiteX15" fmla="*/ 25267 w 49173"/>
              <a:gd name="connsiteY15" fmla="*/ 502024 h 778485"/>
              <a:gd name="connsiteX16" fmla="*/ 31244 w 49173"/>
              <a:gd name="connsiteY16" fmla="*/ 484095 h 778485"/>
              <a:gd name="connsiteX17" fmla="*/ 25267 w 49173"/>
              <a:gd name="connsiteY17" fmla="*/ 442259 h 778485"/>
              <a:gd name="connsiteX18" fmla="*/ 19291 w 49173"/>
              <a:gd name="connsiteY18" fmla="*/ 424330 h 778485"/>
              <a:gd name="connsiteX19" fmla="*/ 13314 w 49173"/>
              <a:gd name="connsiteY19" fmla="*/ 484095 h 778485"/>
              <a:gd name="connsiteX20" fmla="*/ 13314 w 49173"/>
              <a:gd name="connsiteY20" fmla="*/ 376518 h 778485"/>
              <a:gd name="connsiteX21" fmla="*/ 31244 w 49173"/>
              <a:gd name="connsiteY21" fmla="*/ 382495 h 778485"/>
              <a:gd name="connsiteX22" fmla="*/ 37220 w 49173"/>
              <a:gd name="connsiteY22" fmla="*/ 400424 h 778485"/>
              <a:gd name="connsiteX23" fmla="*/ 31244 w 49173"/>
              <a:gd name="connsiteY23" fmla="*/ 424330 h 778485"/>
              <a:gd name="connsiteX24" fmla="*/ 19291 w 49173"/>
              <a:gd name="connsiteY24" fmla="*/ 388471 h 778485"/>
              <a:gd name="connsiteX25" fmla="*/ 25267 w 49173"/>
              <a:gd name="connsiteY25" fmla="*/ 328706 h 778485"/>
              <a:gd name="connsiteX26" fmla="*/ 31244 w 49173"/>
              <a:gd name="connsiteY26" fmla="*/ 346636 h 778485"/>
              <a:gd name="connsiteX27" fmla="*/ 25267 w 49173"/>
              <a:gd name="connsiteY27" fmla="*/ 376518 h 778485"/>
              <a:gd name="connsiteX28" fmla="*/ 19291 w 49173"/>
              <a:gd name="connsiteY28" fmla="*/ 346636 h 778485"/>
              <a:gd name="connsiteX29" fmla="*/ 37220 w 49173"/>
              <a:gd name="connsiteY29" fmla="*/ 316753 h 778485"/>
              <a:gd name="connsiteX30" fmla="*/ 43197 w 49173"/>
              <a:gd name="connsiteY30" fmla="*/ 334683 h 778485"/>
              <a:gd name="connsiteX31" fmla="*/ 37220 w 49173"/>
              <a:gd name="connsiteY31" fmla="*/ 364565 h 778485"/>
              <a:gd name="connsiteX32" fmla="*/ 13314 w 49173"/>
              <a:gd name="connsiteY32" fmla="*/ 328706 h 778485"/>
              <a:gd name="connsiteX33" fmla="*/ 19291 w 49173"/>
              <a:gd name="connsiteY33" fmla="*/ 245036 h 778485"/>
              <a:gd name="connsiteX34" fmla="*/ 31244 w 49173"/>
              <a:gd name="connsiteY34" fmla="*/ 280895 h 778485"/>
              <a:gd name="connsiteX35" fmla="*/ 37220 w 49173"/>
              <a:gd name="connsiteY35" fmla="*/ 298824 h 778485"/>
              <a:gd name="connsiteX36" fmla="*/ 25267 w 49173"/>
              <a:gd name="connsiteY36" fmla="*/ 280895 h 778485"/>
              <a:gd name="connsiteX37" fmla="*/ 19291 w 49173"/>
              <a:gd name="connsiteY37" fmla="*/ 215153 h 778485"/>
              <a:gd name="connsiteX38" fmla="*/ 1361 w 49173"/>
              <a:gd name="connsiteY38" fmla="*/ 221130 h 778485"/>
              <a:gd name="connsiteX39" fmla="*/ 7338 w 49173"/>
              <a:gd name="connsiteY39" fmla="*/ 179295 h 778485"/>
              <a:gd name="connsiteX40" fmla="*/ 13314 w 49173"/>
              <a:gd name="connsiteY40" fmla="*/ 161365 h 778485"/>
              <a:gd name="connsiteX41" fmla="*/ 31244 w 49173"/>
              <a:gd name="connsiteY41" fmla="*/ 155389 h 778485"/>
              <a:gd name="connsiteX42" fmla="*/ 37220 w 49173"/>
              <a:gd name="connsiteY42" fmla="*/ 179295 h 778485"/>
              <a:gd name="connsiteX43" fmla="*/ 31244 w 49173"/>
              <a:gd name="connsiteY43" fmla="*/ 197224 h 778485"/>
              <a:gd name="connsiteX44" fmla="*/ 25267 w 49173"/>
              <a:gd name="connsiteY44" fmla="*/ 221130 h 778485"/>
              <a:gd name="connsiteX45" fmla="*/ 19291 w 49173"/>
              <a:gd name="connsiteY45" fmla="*/ 125506 h 778485"/>
              <a:gd name="connsiteX46" fmla="*/ 37220 w 49173"/>
              <a:gd name="connsiteY46" fmla="*/ 131483 h 778485"/>
              <a:gd name="connsiteX47" fmla="*/ 31244 w 49173"/>
              <a:gd name="connsiteY47" fmla="*/ 161365 h 778485"/>
              <a:gd name="connsiteX48" fmla="*/ 25267 w 49173"/>
              <a:gd name="connsiteY48" fmla="*/ 143436 h 778485"/>
              <a:gd name="connsiteX49" fmla="*/ 31244 w 49173"/>
              <a:gd name="connsiteY49" fmla="*/ 77695 h 778485"/>
              <a:gd name="connsiteX50" fmla="*/ 37220 w 49173"/>
              <a:gd name="connsiteY50" fmla="*/ 101600 h 778485"/>
              <a:gd name="connsiteX51" fmla="*/ 31244 w 49173"/>
              <a:gd name="connsiteY51" fmla="*/ 143436 h 778485"/>
              <a:gd name="connsiteX52" fmla="*/ 19291 w 49173"/>
              <a:gd name="connsiteY52" fmla="*/ 41836 h 778485"/>
              <a:gd name="connsiteX53" fmla="*/ 31244 w 49173"/>
              <a:gd name="connsiteY53" fmla="*/ 5977 h 778485"/>
              <a:gd name="connsiteX54" fmla="*/ 43197 w 49173"/>
              <a:gd name="connsiteY54" fmla="*/ 41836 h 778485"/>
              <a:gd name="connsiteX55" fmla="*/ 49173 w 49173"/>
              <a:gd name="connsiteY55" fmla="*/ 59765 h 778485"/>
              <a:gd name="connsiteX56" fmla="*/ 31244 w 49173"/>
              <a:gd name="connsiteY56" fmla="*/ 71718 h 778485"/>
              <a:gd name="connsiteX57" fmla="*/ 25267 w 49173"/>
              <a:gd name="connsiteY57" fmla="*/ 47812 h 778485"/>
              <a:gd name="connsiteX58" fmla="*/ 25267 w 49173"/>
              <a:gd name="connsiteY58" fmla="*/ 0 h 77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9173" h="778485">
                <a:moveTo>
                  <a:pt x="19291" y="776942"/>
                </a:moveTo>
                <a:cubicBezTo>
                  <a:pt x="23275" y="764989"/>
                  <a:pt x="18644" y="741083"/>
                  <a:pt x="31244" y="741083"/>
                </a:cubicBezTo>
                <a:cubicBezTo>
                  <a:pt x="43844" y="741083"/>
                  <a:pt x="50186" y="787426"/>
                  <a:pt x="43197" y="776942"/>
                </a:cubicBezTo>
                <a:cubicBezTo>
                  <a:pt x="27260" y="753035"/>
                  <a:pt x="37221" y="762996"/>
                  <a:pt x="13314" y="747059"/>
                </a:cubicBezTo>
                <a:cubicBezTo>
                  <a:pt x="15306" y="731122"/>
                  <a:pt x="11027" y="713020"/>
                  <a:pt x="19291" y="699248"/>
                </a:cubicBezTo>
                <a:cubicBezTo>
                  <a:pt x="22987" y="693089"/>
                  <a:pt x="28032" y="710753"/>
                  <a:pt x="31244" y="717177"/>
                </a:cubicBezTo>
                <a:cubicBezTo>
                  <a:pt x="34061" y="722812"/>
                  <a:pt x="35228" y="729130"/>
                  <a:pt x="37220" y="735106"/>
                </a:cubicBezTo>
                <a:cubicBezTo>
                  <a:pt x="44679" y="705273"/>
                  <a:pt x="52239" y="686478"/>
                  <a:pt x="37220" y="651436"/>
                </a:cubicBezTo>
                <a:cubicBezTo>
                  <a:pt x="34390" y="644834"/>
                  <a:pt x="29251" y="663389"/>
                  <a:pt x="25267" y="669365"/>
                </a:cubicBezTo>
                <a:cubicBezTo>
                  <a:pt x="18025" y="618666"/>
                  <a:pt x="9960" y="582058"/>
                  <a:pt x="25267" y="525930"/>
                </a:cubicBezTo>
                <a:cubicBezTo>
                  <a:pt x="28582" y="513774"/>
                  <a:pt x="37220" y="561789"/>
                  <a:pt x="37220" y="561789"/>
                </a:cubicBezTo>
                <a:cubicBezTo>
                  <a:pt x="35228" y="579718"/>
                  <a:pt x="36949" y="598463"/>
                  <a:pt x="31244" y="615577"/>
                </a:cubicBezTo>
                <a:cubicBezTo>
                  <a:pt x="29252" y="621553"/>
                  <a:pt x="26998" y="603705"/>
                  <a:pt x="25267" y="597648"/>
                </a:cubicBezTo>
                <a:cubicBezTo>
                  <a:pt x="17218" y="569476"/>
                  <a:pt x="18150" y="565752"/>
                  <a:pt x="13314" y="531906"/>
                </a:cubicBezTo>
                <a:cubicBezTo>
                  <a:pt x="15306" y="515969"/>
                  <a:pt x="13326" y="499007"/>
                  <a:pt x="19291" y="484095"/>
                </a:cubicBezTo>
                <a:cubicBezTo>
                  <a:pt x="21631" y="478246"/>
                  <a:pt x="18967" y="502024"/>
                  <a:pt x="25267" y="502024"/>
                </a:cubicBezTo>
                <a:cubicBezTo>
                  <a:pt x="31567" y="502024"/>
                  <a:pt x="29252" y="490071"/>
                  <a:pt x="31244" y="484095"/>
                </a:cubicBezTo>
                <a:cubicBezTo>
                  <a:pt x="29252" y="470150"/>
                  <a:pt x="28030" y="456072"/>
                  <a:pt x="25267" y="442259"/>
                </a:cubicBezTo>
                <a:cubicBezTo>
                  <a:pt x="24032" y="436082"/>
                  <a:pt x="21022" y="418273"/>
                  <a:pt x="19291" y="424330"/>
                </a:cubicBezTo>
                <a:cubicBezTo>
                  <a:pt x="13791" y="443581"/>
                  <a:pt x="15306" y="464173"/>
                  <a:pt x="13314" y="484095"/>
                </a:cubicBezTo>
                <a:cubicBezTo>
                  <a:pt x="249" y="444894"/>
                  <a:pt x="-4396" y="438502"/>
                  <a:pt x="13314" y="376518"/>
                </a:cubicBezTo>
                <a:cubicBezTo>
                  <a:pt x="15045" y="370460"/>
                  <a:pt x="25267" y="380503"/>
                  <a:pt x="31244" y="382495"/>
                </a:cubicBezTo>
                <a:cubicBezTo>
                  <a:pt x="33236" y="388471"/>
                  <a:pt x="37220" y="394124"/>
                  <a:pt x="37220" y="400424"/>
                </a:cubicBezTo>
                <a:cubicBezTo>
                  <a:pt x="37220" y="408638"/>
                  <a:pt x="38078" y="428886"/>
                  <a:pt x="31244" y="424330"/>
                </a:cubicBezTo>
                <a:cubicBezTo>
                  <a:pt x="20761" y="417341"/>
                  <a:pt x="19291" y="388471"/>
                  <a:pt x="19291" y="388471"/>
                </a:cubicBezTo>
                <a:cubicBezTo>
                  <a:pt x="21283" y="368549"/>
                  <a:pt x="19767" y="347957"/>
                  <a:pt x="25267" y="328706"/>
                </a:cubicBezTo>
                <a:cubicBezTo>
                  <a:pt x="26998" y="322648"/>
                  <a:pt x="31244" y="340336"/>
                  <a:pt x="31244" y="346636"/>
                </a:cubicBezTo>
                <a:cubicBezTo>
                  <a:pt x="31244" y="356794"/>
                  <a:pt x="27259" y="366557"/>
                  <a:pt x="25267" y="376518"/>
                </a:cubicBezTo>
                <a:cubicBezTo>
                  <a:pt x="23275" y="366557"/>
                  <a:pt x="19291" y="356794"/>
                  <a:pt x="19291" y="346636"/>
                </a:cubicBezTo>
                <a:cubicBezTo>
                  <a:pt x="19291" y="301288"/>
                  <a:pt x="19428" y="281171"/>
                  <a:pt x="37220" y="316753"/>
                </a:cubicBezTo>
                <a:cubicBezTo>
                  <a:pt x="40038" y="322388"/>
                  <a:pt x="41205" y="328706"/>
                  <a:pt x="43197" y="334683"/>
                </a:cubicBezTo>
                <a:cubicBezTo>
                  <a:pt x="41205" y="344644"/>
                  <a:pt x="47181" y="366557"/>
                  <a:pt x="37220" y="364565"/>
                </a:cubicBezTo>
                <a:cubicBezTo>
                  <a:pt x="23133" y="361747"/>
                  <a:pt x="13314" y="328706"/>
                  <a:pt x="13314" y="328706"/>
                </a:cubicBezTo>
                <a:cubicBezTo>
                  <a:pt x="15306" y="300816"/>
                  <a:pt x="9473" y="271217"/>
                  <a:pt x="19291" y="245036"/>
                </a:cubicBezTo>
                <a:cubicBezTo>
                  <a:pt x="23715" y="233239"/>
                  <a:pt x="27260" y="268942"/>
                  <a:pt x="31244" y="280895"/>
                </a:cubicBezTo>
                <a:cubicBezTo>
                  <a:pt x="33236" y="286871"/>
                  <a:pt x="40714" y="304066"/>
                  <a:pt x="37220" y="298824"/>
                </a:cubicBezTo>
                <a:lnTo>
                  <a:pt x="25267" y="280895"/>
                </a:lnTo>
                <a:cubicBezTo>
                  <a:pt x="23275" y="258981"/>
                  <a:pt x="27463" y="235584"/>
                  <a:pt x="19291" y="215153"/>
                </a:cubicBezTo>
                <a:cubicBezTo>
                  <a:pt x="16951" y="209304"/>
                  <a:pt x="3353" y="227107"/>
                  <a:pt x="1361" y="221130"/>
                </a:cubicBezTo>
                <a:cubicBezTo>
                  <a:pt x="-3094" y="207766"/>
                  <a:pt x="4575" y="193108"/>
                  <a:pt x="7338" y="179295"/>
                </a:cubicBezTo>
                <a:cubicBezTo>
                  <a:pt x="8574" y="173117"/>
                  <a:pt x="8859" y="165820"/>
                  <a:pt x="13314" y="161365"/>
                </a:cubicBezTo>
                <a:cubicBezTo>
                  <a:pt x="17769" y="156910"/>
                  <a:pt x="25267" y="157381"/>
                  <a:pt x="31244" y="155389"/>
                </a:cubicBezTo>
                <a:cubicBezTo>
                  <a:pt x="33236" y="163358"/>
                  <a:pt x="37220" y="171081"/>
                  <a:pt x="37220" y="179295"/>
                </a:cubicBezTo>
                <a:cubicBezTo>
                  <a:pt x="37220" y="185595"/>
                  <a:pt x="32975" y="191167"/>
                  <a:pt x="31244" y="197224"/>
                </a:cubicBezTo>
                <a:cubicBezTo>
                  <a:pt x="28987" y="205122"/>
                  <a:pt x="27259" y="213161"/>
                  <a:pt x="25267" y="221130"/>
                </a:cubicBezTo>
                <a:cubicBezTo>
                  <a:pt x="6983" y="166277"/>
                  <a:pt x="12060" y="197808"/>
                  <a:pt x="19291" y="125506"/>
                </a:cubicBezTo>
                <a:cubicBezTo>
                  <a:pt x="25267" y="127498"/>
                  <a:pt x="35228" y="125507"/>
                  <a:pt x="37220" y="131483"/>
                </a:cubicBezTo>
                <a:cubicBezTo>
                  <a:pt x="40432" y="141120"/>
                  <a:pt x="38427" y="154182"/>
                  <a:pt x="31244" y="161365"/>
                </a:cubicBezTo>
                <a:cubicBezTo>
                  <a:pt x="26789" y="165820"/>
                  <a:pt x="27259" y="149412"/>
                  <a:pt x="25267" y="143436"/>
                </a:cubicBezTo>
                <a:cubicBezTo>
                  <a:pt x="27259" y="121522"/>
                  <a:pt x="25199" y="98852"/>
                  <a:pt x="31244" y="77695"/>
                </a:cubicBezTo>
                <a:cubicBezTo>
                  <a:pt x="33500" y="69797"/>
                  <a:pt x="37220" y="93386"/>
                  <a:pt x="37220" y="101600"/>
                </a:cubicBezTo>
                <a:cubicBezTo>
                  <a:pt x="37220" y="115687"/>
                  <a:pt x="33236" y="129491"/>
                  <a:pt x="31244" y="143436"/>
                </a:cubicBezTo>
                <a:cubicBezTo>
                  <a:pt x="-4555" y="107637"/>
                  <a:pt x="6419" y="127644"/>
                  <a:pt x="19291" y="41836"/>
                </a:cubicBezTo>
                <a:cubicBezTo>
                  <a:pt x="21160" y="29376"/>
                  <a:pt x="31244" y="5977"/>
                  <a:pt x="31244" y="5977"/>
                </a:cubicBezTo>
                <a:lnTo>
                  <a:pt x="43197" y="41836"/>
                </a:lnTo>
                <a:lnTo>
                  <a:pt x="49173" y="59765"/>
                </a:lnTo>
                <a:cubicBezTo>
                  <a:pt x="43197" y="63749"/>
                  <a:pt x="37668" y="74930"/>
                  <a:pt x="31244" y="71718"/>
                </a:cubicBezTo>
                <a:cubicBezTo>
                  <a:pt x="23897" y="68045"/>
                  <a:pt x="25949" y="55998"/>
                  <a:pt x="25267" y="47812"/>
                </a:cubicBezTo>
                <a:cubicBezTo>
                  <a:pt x="23943" y="31930"/>
                  <a:pt x="25267" y="15937"/>
                  <a:pt x="25267" y="0"/>
                </a:cubicBezTo>
              </a:path>
            </a:pathLst>
          </a:custGeom>
          <a:noFill/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7667"/>
            <a:endParaRPr lang="en-CA" sz="211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1224580B-5FD9-48AA-9FFA-A28D91AE84F5}"/>
              </a:ext>
            </a:extLst>
          </p:cNvPr>
          <p:cNvSpPr/>
          <p:nvPr/>
        </p:nvSpPr>
        <p:spPr>
          <a:xfrm>
            <a:off x="1211378" y="1617990"/>
            <a:ext cx="57827" cy="915491"/>
          </a:xfrm>
          <a:custGeom>
            <a:avLst/>
            <a:gdLst>
              <a:gd name="connsiteX0" fmla="*/ 19291 w 49173"/>
              <a:gd name="connsiteY0" fmla="*/ 776942 h 778485"/>
              <a:gd name="connsiteX1" fmla="*/ 31244 w 49173"/>
              <a:gd name="connsiteY1" fmla="*/ 741083 h 778485"/>
              <a:gd name="connsiteX2" fmla="*/ 43197 w 49173"/>
              <a:gd name="connsiteY2" fmla="*/ 776942 h 778485"/>
              <a:gd name="connsiteX3" fmla="*/ 13314 w 49173"/>
              <a:gd name="connsiteY3" fmla="*/ 747059 h 778485"/>
              <a:gd name="connsiteX4" fmla="*/ 19291 w 49173"/>
              <a:gd name="connsiteY4" fmla="*/ 699248 h 778485"/>
              <a:gd name="connsiteX5" fmla="*/ 31244 w 49173"/>
              <a:gd name="connsiteY5" fmla="*/ 717177 h 778485"/>
              <a:gd name="connsiteX6" fmla="*/ 37220 w 49173"/>
              <a:gd name="connsiteY6" fmla="*/ 735106 h 778485"/>
              <a:gd name="connsiteX7" fmla="*/ 37220 w 49173"/>
              <a:gd name="connsiteY7" fmla="*/ 651436 h 778485"/>
              <a:gd name="connsiteX8" fmla="*/ 25267 w 49173"/>
              <a:gd name="connsiteY8" fmla="*/ 669365 h 778485"/>
              <a:gd name="connsiteX9" fmla="*/ 25267 w 49173"/>
              <a:gd name="connsiteY9" fmla="*/ 525930 h 778485"/>
              <a:gd name="connsiteX10" fmla="*/ 37220 w 49173"/>
              <a:gd name="connsiteY10" fmla="*/ 561789 h 778485"/>
              <a:gd name="connsiteX11" fmla="*/ 31244 w 49173"/>
              <a:gd name="connsiteY11" fmla="*/ 615577 h 778485"/>
              <a:gd name="connsiteX12" fmla="*/ 25267 w 49173"/>
              <a:gd name="connsiteY12" fmla="*/ 597648 h 778485"/>
              <a:gd name="connsiteX13" fmla="*/ 13314 w 49173"/>
              <a:gd name="connsiteY13" fmla="*/ 531906 h 778485"/>
              <a:gd name="connsiteX14" fmla="*/ 19291 w 49173"/>
              <a:gd name="connsiteY14" fmla="*/ 484095 h 778485"/>
              <a:gd name="connsiteX15" fmla="*/ 25267 w 49173"/>
              <a:gd name="connsiteY15" fmla="*/ 502024 h 778485"/>
              <a:gd name="connsiteX16" fmla="*/ 31244 w 49173"/>
              <a:gd name="connsiteY16" fmla="*/ 484095 h 778485"/>
              <a:gd name="connsiteX17" fmla="*/ 25267 w 49173"/>
              <a:gd name="connsiteY17" fmla="*/ 442259 h 778485"/>
              <a:gd name="connsiteX18" fmla="*/ 19291 w 49173"/>
              <a:gd name="connsiteY18" fmla="*/ 424330 h 778485"/>
              <a:gd name="connsiteX19" fmla="*/ 13314 w 49173"/>
              <a:gd name="connsiteY19" fmla="*/ 484095 h 778485"/>
              <a:gd name="connsiteX20" fmla="*/ 13314 w 49173"/>
              <a:gd name="connsiteY20" fmla="*/ 376518 h 778485"/>
              <a:gd name="connsiteX21" fmla="*/ 31244 w 49173"/>
              <a:gd name="connsiteY21" fmla="*/ 382495 h 778485"/>
              <a:gd name="connsiteX22" fmla="*/ 37220 w 49173"/>
              <a:gd name="connsiteY22" fmla="*/ 400424 h 778485"/>
              <a:gd name="connsiteX23" fmla="*/ 31244 w 49173"/>
              <a:gd name="connsiteY23" fmla="*/ 424330 h 778485"/>
              <a:gd name="connsiteX24" fmla="*/ 19291 w 49173"/>
              <a:gd name="connsiteY24" fmla="*/ 388471 h 778485"/>
              <a:gd name="connsiteX25" fmla="*/ 25267 w 49173"/>
              <a:gd name="connsiteY25" fmla="*/ 328706 h 778485"/>
              <a:gd name="connsiteX26" fmla="*/ 31244 w 49173"/>
              <a:gd name="connsiteY26" fmla="*/ 346636 h 778485"/>
              <a:gd name="connsiteX27" fmla="*/ 25267 w 49173"/>
              <a:gd name="connsiteY27" fmla="*/ 376518 h 778485"/>
              <a:gd name="connsiteX28" fmla="*/ 19291 w 49173"/>
              <a:gd name="connsiteY28" fmla="*/ 346636 h 778485"/>
              <a:gd name="connsiteX29" fmla="*/ 37220 w 49173"/>
              <a:gd name="connsiteY29" fmla="*/ 316753 h 778485"/>
              <a:gd name="connsiteX30" fmla="*/ 43197 w 49173"/>
              <a:gd name="connsiteY30" fmla="*/ 334683 h 778485"/>
              <a:gd name="connsiteX31" fmla="*/ 37220 w 49173"/>
              <a:gd name="connsiteY31" fmla="*/ 364565 h 778485"/>
              <a:gd name="connsiteX32" fmla="*/ 13314 w 49173"/>
              <a:gd name="connsiteY32" fmla="*/ 328706 h 778485"/>
              <a:gd name="connsiteX33" fmla="*/ 19291 w 49173"/>
              <a:gd name="connsiteY33" fmla="*/ 245036 h 778485"/>
              <a:gd name="connsiteX34" fmla="*/ 31244 w 49173"/>
              <a:gd name="connsiteY34" fmla="*/ 280895 h 778485"/>
              <a:gd name="connsiteX35" fmla="*/ 37220 w 49173"/>
              <a:gd name="connsiteY35" fmla="*/ 298824 h 778485"/>
              <a:gd name="connsiteX36" fmla="*/ 25267 w 49173"/>
              <a:gd name="connsiteY36" fmla="*/ 280895 h 778485"/>
              <a:gd name="connsiteX37" fmla="*/ 19291 w 49173"/>
              <a:gd name="connsiteY37" fmla="*/ 215153 h 778485"/>
              <a:gd name="connsiteX38" fmla="*/ 1361 w 49173"/>
              <a:gd name="connsiteY38" fmla="*/ 221130 h 778485"/>
              <a:gd name="connsiteX39" fmla="*/ 7338 w 49173"/>
              <a:gd name="connsiteY39" fmla="*/ 179295 h 778485"/>
              <a:gd name="connsiteX40" fmla="*/ 13314 w 49173"/>
              <a:gd name="connsiteY40" fmla="*/ 161365 h 778485"/>
              <a:gd name="connsiteX41" fmla="*/ 31244 w 49173"/>
              <a:gd name="connsiteY41" fmla="*/ 155389 h 778485"/>
              <a:gd name="connsiteX42" fmla="*/ 37220 w 49173"/>
              <a:gd name="connsiteY42" fmla="*/ 179295 h 778485"/>
              <a:gd name="connsiteX43" fmla="*/ 31244 w 49173"/>
              <a:gd name="connsiteY43" fmla="*/ 197224 h 778485"/>
              <a:gd name="connsiteX44" fmla="*/ 25267 w 49173"/>
              <a:gd name="connsiteY44" fmla="*/ 221130 h 778485"/>
              <a:gd name="connsiteX45" fmla="*/ 19291 w 49173"/>
              <a:gd name="connsiteY45" fmla="*/ 125506 h 778485"/>
              <a:gd name="connsiteX46" fmla="*/ 37220 w 49173"/>
              <a:gd name="connsiteY46" fmla="*/ 131483 h 778485"/>
              <a:gd name="connsiteX47" fmla="*/ 31244 w 49173"/>
              <a:gd name="connsiteY47" fmla="*/ 161365 h 778485"/>
              <a:gd name="connsiteX48" fmla="*/ 25267 w 49173"/>
              <a:gd name="connsiteY48" fmla="*/ 143436 h 778485"/>
              <a:gd name="connsiteX49" fmla="*/ 31244 w 49173"/>
              <a:gd name="connsiteY49" fmla="*/ 77695 h 778485"/>
              <a:gd name="connsiteX50" fmla="*/ 37220 w 49173"/>
              <a:gd name="connsiteY50" fmla="*/ 101600 h 778485"/>
              <a:gd name="connsiteX51" fmla="*/ 31244 w 49173"/>
              <a:gd name="connsiteY51" fmla="*/ 143436 h 778485"/>
              <a:gd name="connsiteX52" fmla="*/ 19291 w 49173"/>
              <a:gd name="connsiteY52" fmla="*/ 41836 h 778485"/>
              <a:gd name="connsiteX53" fmla="*/ 31244 w 49173"/>
              <a:gd name="connsiteY53" fmla="*/ 5977 h 778485"/>
              <a:gd name="connsiteX54" fmla="*/ 43197 w 49173"/>
              <a:gd name="connsiteY54" fmla="*/ 41836 h 778485"/>
              <a:gd name="connsiteX55" fmla="*/ 49173 w 49173"/>
              <a:gd name="connsiteY55" fmla="*/ 59765 h 778485"/>
              <a:gd name="connsiteX56" fmla="*/ 31244 w 49173"/>
              <a:gd name="connsiteY56" fmla="*/ 71718 h 778485"/>
              <a:gd name="connsiteX57" fmla="*/ 25267 w 49173"/>
              <a:gd name="connsiteY57" fmla="*/ 47812 h 778485"/>
              <a:gd name="connsiteX58" fmla="*/ 25267 w 49173"/>
              <a:gd name="connsiteY58" fmla="*/ 0 h 77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9173" h="778485">
                <a:moveTo>
                  <a:pt x="19291" y="776942"/>
                </a:moveTo>
                <a:cubicBezTo>
                  <a:pt x="23275" y="764989"/>
                  <a:pt x="18644" y="741083"/>
                  <a:pt x="31244" y="741083"/>
                </a:cubicBezTo>
                <a:cubicBezTo>
                  <a:pt x="43844" y="741083"/>
                  <a:pt x="50186" y="787426"/>
                  <a:pt x="43197" y="776942"/>
                </a:cubicBezTo>
                <a:cubicBezTo>
                  <a:pt x="27260" y="753035"/>
                  <a:pt x="37221" y="762996"/>
                  <a:pt x="13314" y="747059"/>
                </a:cubicBezTo>
                <a:cubicBezTo>
                  <a:pt x="15306" y="731122"/>
                  <a:pt x="11027" y="713020"/>
                  <a:pt x="19291" y="699248"/>
                </a:cubicBezTo>
                <a:cubicBezTo>
                  <a:pt x="22987" y="693089"/>
                  <a:pt x="28032" y="710753"/>
                  <a:pt x="31244" y="717177"/>
                </a:cubicBezTo>
                <a:cubicBezTo>
                  <a:pt x="34061" y="722812"/>
                  <a:pt x="35228" y="729130"/>
                  <a:pt x="37220" y="735106"/>
                </a:cubicBezTo>
                <a:cubicBezTo>
                  <a:pt x="44679" y="705273"/>
                  <a:pt x="52239" y="686478"/>
                  <a:pt x="37220" y="651436"/>
                </a:cubicBezTo>
                <a:cubicBezTo>
                  <a:pt x="34390" y="644834"/>
                  <a:pt x="29251" y="663389"/>
                  <a:pt x="25267" y="669365"/>
                </a:cubicBezTo>
                <a:cubicBezTo>
                  <a:pt x="18025" y="618666"/>
                  <a:pt x="9960" y="582058"/>
                  <a:pt x="25267" y="525930"/>
                </a:cubicBezTo>
                <a:cubicBezTo>
                  <a:pt x="28582" y="513774"/>
                  <a:pt x="37220" y="561789"/>
                  <a:pt x="37220" y="561789"/>
                </a:cubicBezTo>
                <a:cubicBezTo>
                  <a:pt x="35228" y="579718"/>
                  <a:pt x="36949" y="598463"/>
                  <a:pt x="31244" y="615577"/>
                </a:cubicBezTo>
                <a:cubicBezTo>
                  <a:pt x="29252" y="621553"/>
                  <a:pt x="26998" y="603705"/>
                  <a:pt x="25267" y="597648"/>
                </a:cubicBezTo>
                <a:cubicBezTo>
                  <a:pt x="17218" y="569476"/>
                  <a:pt x="18150" y="565752"/>
                  <a:pt x="13314" y="531906"/>
                </a:cubicBezTo>
                <a:cubicBezTo>
                  <a:pt x="15306" y="515969"/>
                  <a:pt x="13326" y="499007"/>
                  <a:pt x="19291" y="484095"/>
                </a:cubicBezTo>
                <a:cubicBezTo>
                  <a:pt x="21631" y="478246"/>
                  <a:pt x="18967" y="502024"/>
                  <a:pt x="25267" y="502024"/>
                </a:cubicBezTo>
                <a:cubicBezTo>
                  <a:pt x="31567" y="502024"/>
                  <a:pt x="29252" y="490071"/>
                  <a:pt x="31244" y="484095"/>
                </a:cubicBezTo>
                <a:cubicBezTo>
                  <a:pt x="29252" y="470150"/>
                  <a:pt x="28030" y="456072"/>
                  <a:pt x="25267" y="442259"/>
                </a:cubicBezTo>
                <a:cubicBezTo>
                  <a:pt x="24032" y="436082"/>
                  <a:pt x="21022" y="418273"/>
                  <a:pt x="19291" y="424330"/>
                </a:cubicBezTo>
                <a:cubicBezTo>
                  <a:pt x="13791" y="443581"/>
                  <a:pt x="15306" y="464173"/>
                  <a:pt x="13314" y="484095"/>
                </a:cubicBezTo>
                <a:cubicBezTo>
                  <a:pt x="249" y="444894"/>
                  <a:pt x="-4396" y="438502"/>
                  <a:pt x="13314" y="376518"/>
                </a:cubicBezTo>
                <a:cubicBezTo>
                  <a:pt x="15045" y="370460"/>
                  <a:pt x="25267" y="380503"/>
                  <a:pt x="31244" y="382495"/>
                </a:cubicBezTo>
                <a:cubicBezTo>
                  <a:pt x="33236" y="388471"/>
                  <a:pt x="37220" y="394124"/>
                  <a:pt x="37220" y="400424"/>
                </a:cubicBezTo>
                <a:cubicBezTo>
                  <a:pt x="37220" y="408638"/>
                  <a:pt x="38078" y="428886"/>
                  <a:pt x="31244" y="424330"/>
                </a:cubicBezTo>
                <a:cubicBezTo>
                  <a:pt x="20761" y="417341"/>
                  <a:pt x="19291" y="388471"/>
                  <a:pt x="19291" y="388471"/>
                </a:cubicBezTo>
                <a:cubicBezTo>
                  <a:pt x="21283" y="368549"/>
                  <a:pt x="19767" y="347957"/>
                  <a:pt x="25267" y="328706"/>
                </a:cubicBezTo>
                <a:cubicBezTo>
                  <a:pt x="26998" y="322648"/>
                  <a:pt x="31244" y="340336"/>
                  <a:pt x="31244" y="346636"/>
                </a:cubicBezTo>
                <a:cubicBezTo>
                  <a:pt x="31244" y="356794"/>
                  <a:pt x="27259" y="366557"/>
                  <a:pt x="25267" y="376518"/>
                </a:cubicBezTo>
                <a:cubicBezTo>
                  <a:pt x="23275" y="366557"/>
                  <a:pt x="19291" y="356794"/>
                  <a:pt x="19291" y="346636"/>
                </a:cubicBezTo>
                <a:cubicBezTo>
                  <a:pt x="19291" y="301288"/>
                  <a:pt x="19428" y="281171"/>
                  <a:pt x="37220" y="316753"/>
                </a:cubicBezTo>
                <a:cubicBezTo>
                  <a:pt x="40038" y="322388"/>
                  <a:pt x="41205" y="328706"/>
                  <a:pt x="43197" y="334683"/>
                </a:cubicBezTo>
                <a:cubicBezTo>
                  <a:pt x="41205" y="344644"/>
                  <a:pt x="47181" y="366557"/>
                  <a:pt x="37220" y="364565"/>
                </a:cubicBezTo>
                <a:cubicBezTo>
                  <a:pt x="23133" y="361747"/>
                  <a:pt x="13314" y="328706"/>
                  <a:pt x="13314" y="328706"/>
                </a:cubicBezTo>
                <a:cubicBezTo>
                  <a:pt x="15306" y="300816"/>
                  <a:pt x="9473" y="271217"/>
                  <a:pt x="19291" y="245036"/>
                </a:cubicBezTo>
                <a:cubicBezTo>
                  <a:pt x="23715" y="233239"/>
                  <a:pt x="27260" y="268942"/>
                  <a:pt x="31244" y="280895"/>
                </a:cubicBezTo>
                <a:cubicBezTo>
                  <a:pt x="33236" y="286871"/>
                  <a:pt x="40714" y="304066"/>
                  <a:pt x="37220" y="298824"/>
                </a:cubicBezTo>
                <a:lnTo>
                  <a:pt x="25267" y="280895"/>
                </a:lnTo>
                <a:cubicBezTo>
                  <a:pt x="23275" y="258981"/>
                  <a:pt x="27463" y="235584"/>
                  <a:pt x="19291" y="215153"/>
                </a:cubicBezTo>
                <a:cubicBezTo>
                  <a:pt x="16951" y="209304"/>
                  <a:pt x="3353" y="227107"/>
                  <a:pt x="1361" y="221130"/>
                </a:cubicBezTo>
                <a:cubicBezTo>
                  <a:pt x="-3094" y="207766"/>
                  <a:pt x="4575" y="193108"/>
                  <a:pt x="7338" y="179295"/>
                </a:cubicBezTo>
                <a:cubicBezTo>
                  <a:pt x="8574" y="173117"/>
                  <a:pt x="8859" y="165820"/>
                  <a:pt x="13314" y="161365"/>
                </a:cubicBezTo>
                <a:cubicBezTo>
                  <a:pt x="17769" y="156910"/>
                  <a:pt x="25267" y="157381"/>
                  <a:pt x="31244" y="155389"/>
                </a:cubicBezTo>
                <a:cubicBezTo>
                  <a:pt x="33236" y="163358"/>
                  <a:pt x="37220" y="171081"/>
                  <a:pt x="37220" y="179295"/>
                </a:cubicBezTo>
                <a:cubicBezTo>
                  <a:pt x="37220" y="185595"/>
                  <a:pt x="32975" y="191167"/>
                  <a:pt x="31244" y="197224"/>
                </a:cubicBezTo>
                <a:cubicBezTo>
                  <a:pt x="28987" y="205122"/>
                  <a:pt x="27259" y="213161"/>
                  <a:pt x="25267" y="221130"/>
                </a:cubicBezTo>
                <a:cubicBezTo>
                  <a:pt x="6983" y="166277"/>
                  <a:pt x="12060" y="197808"/>
                  <a:pt x="19291" y="125506"/>
                </a:cubicBezTo>
                <a:cubicBezTo>
                  <a:pt x="25267" y="127498"/>
                  <a:pt x="35228" y="125507"/>
                  <a:pt x="37220" y="131483"/>
                </a:cubicBezTo>
                <a:cubicBezTo>
                  <a:pt x="40432" y="141120"/>
                  <a:pt x="38427" y="154182"/>
                  <a:pt x="31244" y="161365"/>
                </a:cubicBezTo>
                <a:cubicBezTo>
                  <a:pt x="26789" y="165820"/>
                  <a:pt x="27259" y="149412"/>
                  <a:pt x="25267" y="143436"/>
                </a:cubicBezTo>
                <a:cubicBezTo>
                  <a:pt x="27259" y="121522"/>
                  <a:pt x="25199" y="98852"/>
                  <a:pt x="31244" y="77695"/>
                </a:cubicBezTo>
                <a:cubicBezTo>
                  <a:pt x="33500" y="69797"/>
                  <a:pt x="37220" y="93386"/>
                  <a:pt x="37220" y="101600"/>
                </a:cubicBezTo>
                <a:cubicBezTo>
                  <a:pt x="37220" y="115687"/>
                  <a:pt x="33236" y="129491"/>
                  <a:pt x="31244" y="143436"/>
                </a:cubicBezTo>
                <a:cubicBezTo>
                  <a:pt x="-4555" y="107637"/>
                  <a:pt x="6419" y="127644"/>
                  <a:pt x="19291" y="41836"/>
                </a:cubicBezTo>
                <a:cubicBezTo>
                  <a:pt x="21160" y="29376"/>
                  <a:pt x="31244" y="5977"/>
                  <a:pt x="31244" y="5977"/>
                </a:cubicBezTo>
                <a:lnTo>
                  <a:pt x="43197" y="41836"/>
                </a:lnTo>
                <a:lnTo>
                  <a:pt x="49173" y="59765"/>
                </a:lnTo>
                <a:cubicBezTo>
                  <a:pt x="43197" y="63749"/>
                  <a:pt x="37668" y="74930"/>
                  <a:pt x="31244" y="71718"/>
                </a:cubicBezTo>
                <a:cubicBezTo>
                  <a:pt x="23897" y="68045"/>
                  <a:pt x="25949" y="55998"/>
                  <a:pt x="25267" y="47812"/>
                </a:cubicBezTo>
                <a:cubicBezTo>
                  <a:pt x="23943" y="31930"/>
                  <a:pt x="25267" y="15937"/>
                  <a:pt x="25267" y="0"/>
                </a:cubicBezTo>
              </a:path>
            </a:pathLst>
          </a:custGeom>
          <a:noFill/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7667"/>
            <a:endParaRPr lang="en-CA" sz="211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22FE87E4-1F8F-483B-85DD-9F76C8B60699}"/>
              </a:ext>
            </a:extLst>
          </p:cNvPr>
          <p:cNvSpPr/>
          <p:nvPr/>
        </p:nvSpPr>
        <p:spPr>
          <a:xfrm rot="5400000">
            <a:off x="1503591" y="6399538"/>
            <a:ext cx="53765" cy="414123"/>
          </a:xfrm>
          <a:custGeom>
            <a:avLst/>
            <a:gdLst>
              <a:gd name="connsiteX0" fmla="*/ 19291 w 49173"/>
              <a:gd name="connsiteY0" fmla="*/ 776942 h 778485"/>
              <a:gd name="connsiteX1" fmla="*/ 31244 w 49173"/>
              <a:gd name="connsiteY1" fmla="*/ 741083 h 778485"/>
              <a:gd name="connsiteX2" fmla="*/ 43197 w 49173"/>
              <a:gd name="connsiteY2" fmla="*/ 776942 h 778485"/>
              <a:gd name="connsiteX3" fmla="*/ 13314 w 49173"/>
              <a:gd name="connsiteY3" fmla="*/ 747059 h 778485"/>
              <a:gd name="connsiteX4" fmla="*/ 19291 w 49173"/>
              <a:gd name="connsiteY4" fmla="*/ 699248 h 778485"/>
              <a:gd name="connsiteX5" fmla="*/ 31244 w 49173"/>
              <a:gd name="connsiteY5" fmla="*/ 717177 h 778485"/>
              <a:gd name="connsiteX6" fmla="*/ 37220 w 49173"/>
              <a:gd name="connsiteY6" fmla="*/ 735106 h 778485"/>
              <a:gd name="connsiteX7" fmla="*/ 37220 w 49173"/>
              <a:gd name="connsiteY7" fmla="*/ 651436 h 778485"/>
              <a:gd name="connsiteX8" fmla="*/ 25267 w 49173"/>
              <a:gd name="connsiteY8" fmla="*/ 669365 h 778485"/>
              <a:gd name="connsiteX9" fmla="*/ 25267 w 49173"/>
              <a:gd name="connsiteY9" fmla="*/ 525930 h 778485"/>
              <a:gd name="connsiteX10" fmla="*/ 37220 w 49173"/>
              <a:gd name="connsiteY10" fmla="*/ 561789 h 778485"/>
              <a:gd name="connsiteX11" fmla="*/ 31244 w 49173"/>
              <a:gd name="connsiteY11" fmla="*/ 615577 h 778485"/>
              <a:gd name="connsiteX12" fmla="*/ 25267 w 49173"/>
              <a:gd name="connsiteY12" fmla="*/ 597648 h 778485"/>
              <a:gd name="connsiteX13" fmla="*/ 13314 w 49173"/>
              <a:gd name="connsiteY13" fmla="*/ 531906 h 778485"/>
              <a:gd name="connsiteX14" fmla="*/ 19291 w 49173"/>
              <a:gd name="connsiteY14" fmla="*/ 484095 h 778485"/>
              <a:gd name="connsiteX15" fmla="*/ 25267 w 49173"/>
              <a:gd name="connsiteY15" fmla="*/ 502024 h 778485"/>
              <a:gd name="connsiteX16" fmla="*/ 31244 w 49173"/>
              <a:gd name="connsiteY16" fmla="*/ 484095 h 778485"/>
              <a:gd name="connsiteX17" fmla="*/ 25267 w 49173"/>
              <a:gd name="connsiteY17" fmla="*/ 442259 h 778485"/>
              <a:gd name="connsiteX18" fmla="*/ 19291 w 49173"/>
              <a:gd name="connsiteY18" fmla="*/ 424330 h 778485"/>
              <a:gd name="connsiteX19" fmla="*/ 13314 w 49173"/>
              <a:gd name="connsiteY19" fmla="*/ 484095 h 778485"/>
              <a:gd name="connsiteX20" fmla="*/ 13314 w 49173"/>
              <a:gd name="connsiteY20" fmla="*/ 376518 h 778485"/>
              <a:gd name="connsiteX21" fmla="*/ 31244 w 49173"/>
              <a:gd name="connsiteY21" fmla="*/ 382495 h 778485"/>
              <a:gd name="connsiteX22" fmla="*/ 37220 w 49173"/>
              <a:gd name="connsiteY22" fmla="*/ 400424 h 778485"/>
              <a:gd name="connsiteX23" fmla="*/ 31244 w 49173"/>
              <a:gd name="connsiteY23" fmla="*/ 424330 h 778485"/>
              <a:gd name="connsiteX24" fmla="*/ 19291 w 49173"/>
              <a:gd name="connsiteY24" fmla="*/ 388471 h 778485"/>
              <a:gd name="connsiteX25" fmla="*/ 25267 w 49173"/>
              <a:gd name="connsiteY25" fmla="*/ 328706 h 778485"/>
              <a:gd name="connsiteX26" fmla="*/ 31244 w 49173"/>
              <a:gd name="connsiteY26" fmla="*/ 346636 h 778485"/>
              <a:gd name="connsiteX27" fmla="*/ 25267 w 49173"/>
              <a:gd name="connsiteY27" fmla="*/ 376518 h 778485"/>
              <a:gd name="connsiteX28" fmla="*/ 19291 w 49173"/>
              <a:gd name="connsiteY28" fmla="*/ 346636 h 778485"/>
              <a:gd name="connsiteX29" fmla="*/ 37220 w 49173"/>
              <a:gd name="connsiteY29" fmla="*/ 316753 h 778485"/>
              <a:gd name="connsiteX30" fmla="*/ 43197 w 49173"/>
              <a:gd name="connsiteY30" fmla="*/ 334683 h 778485"/>
              <a:gd name="connsiteX31" fmla="*/ 37220 w 49173"/>
              <a:gd name="connsiteY31" fmla="*/ 364565 h 778485"/>
              <a:gd name="connsiteX32" fmla="*/ 13314 w 49173"/>
              <a:gd name="connsiteY32" fmla="*/ 328706 h 778485"/>
              <a:gd name="connsiteX33" fmla="*/ 19291 w 49173"/>
              <a:gd name="connsiteY33" fmla="*/ 245036 h 778485"/>
              <a:gd name="connsiteX34" fmla="*/ 31244 w 49173"/>
              <a:gd name="connsiteY34" fmla="*/ 280895 h 778485"/>
              <a:gd name="connsiteX35" fmla="*/ 37220 w 49173"/>
              <a:gd name="connsiteY35" fmla="*/ 298824 h 778485"/>
              <a:gd name="connsiteX36" fmla="*/ 25267 w 49173"/>
              <a:gd name="connsiteY36" fmla="*/ 280895 h 778485"/>
              <a:gd name="connsiteX37" fmla="*/ 19291 w 49173"/>
              <a:gd name="connsiteY37" fmla="*/ 215153 h 778485"/>
              <a:gd name="connsiteX38" fmla="*/ 1361 w 49173"/>
              <a:gd name="connsiteY38" fmla="*/ 221130 h 778485"/>
              <a:gd name="connsiteX39" fmla="*/ 7338 w 49173"/>
              <a:gd name="connsiteY39" fmla="*/ 179295 h 778485"/>
              <a:gd name="connsiteX40" fmla="*/ 13314 w 49173"/>
              <a:gd name="connsiteY40" fmla="*/ 161365 h 778485"/>
              <a:gd name="connsiteX41" fmla="*/ 31244 w 49173"/>
              <a:gd name="connsiteY41" fmla="*/ 155389 h 778485"/>
              <a:gd name="connsiteX42" fmla="*/ 37220 w 49173"/>
              <a:gd name="connsiteY42" fmla="*/ 179295 h 778485"/>
              <a:gd name="connsiteX43" fmla="*/ 31244 w 49173"/>
              <a:gd name="connsiteY43" fmla="*/ 197224 h 778485"/>
              <a:gd name="connsiteX44" fmla="*/ 25267 w 49173"/>
              <a:gd name="connsiteY44" fmla="*/ 221130 h 778485"/>
              <a:gd name="connsiteX45" fmla="*/ 19291 w 49173"/>
              <a:gd name="connsiteY45" fmla="*/ 125506 h 778485"/>
              <a:gd name="connsiteX46" fmla="*/ 37220 w 49173"/>
              <a:gd name="connsiteY46" fmla="*/ 131483 h 778485"/>
              <a:gd name="connsiteX47" fmla="*/ 31244 w 49173"/>
              <a:gd name="connsiteY47" fmla="*/ 161365 h 778485"/>
              <a:gd name="connsiteX48" fmla="*/ 25267 w 49173"/>
              <a:gd name="connsiteY48" fmla="*/ 143436 h 778485"/>
              <a:gd name="connsiteX49" fmla="*/ 31244 w 49173"/>
              <a:gd name="connsiteY49" fmla="*/ 77695 h 778485"/>
              <a:gd name="connsiteX50" fmla="*/ 37220 w 49173"/>
              <a:gd name="connsiteY50" fmla="*/ 101600 h 778485"/>
              <a:gd name="connsiteX51" fmla="*/ 31244 w 49173"/>
              <a:gd name="connsiteY51" fmla="*/ 143436 h 778485"/>
              <a:gd name="connsiteX52" fmla="*/ 19291 w 49173"/>
              <a:gd name="connsiteY52" fmla="*/ 41836 h 778485"/>
              <a:gd name="connsiteX53" fmla="*/ 31244 w 49173"/>
              <a:gd name="connsiteY53" fmla="*/ 5977 h 778485"/>
              <a:gd name="connsiteX54" fmla="*/ 43197 w 49173"/>
              <a:gd name="connsiteY54" fmla="*/ 41836 h 778485"/>
              <a:gd name="connsiteX55" fmla="*/ 49173 w 49173"/>
              <a:gd name="connsiteY55" fmla="*/ 59765 h 778485"/>
              <a:gd name="connsiteX56" fmla="*/ 31244 w 49173"/>
              <a:gd name="connsiteY56" fmla="*/ 71718 h 778485"/>
              <a:gd name="connsiteX57" fmla="*/ 25267 w 49173"/>
              <a:gd name="connsiteY57" fmla="*/ 47812 h 778485"/>
              <a:gd name="connsiteX58" fmla="*/ 25267 w 49173"/>
              <a:gd name="connsiteY58" fmla="*/ 0 h 77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9173" h="778485">
                <a:moveTo>
                  <a:pt x="19291" y="776942"/>
                </a:moveTo>
                <a:cubicBezTo>
                  <a:pt x="23275" y="764989"/>
                  <a:pt x="18644" y="741083"/>
                  <a:pt x="31244" y="741083"/>
                </a:cubicBezTo>
                <a:cubicBezTo>
                  <a:pt x="43844" y="741083"/>
                  <a:pt x="50186" y="787426"/>
                  <a:pt x="43197" y="776942"/>
                </a:cubicBezTo>
                <a:cubicBezTo>
                  <a:pt x="27260" y="753035"/>
                  <a:pt x="37221" y="762996"/>
                  <a:pt x="13314" y="747059"/>
                </a:cubicBezTo>
                <a:cubicBezTo>
                  <a:pt x="15306" y="731122"/>
                  <a:pt x="11027" y="713020"/>
                  <a:pt x="19291" y="699248"/>
                </a:cubicBezTo>
                <a:cubicBezTo>
                  <a:pt x="22987" y="693089"/>
                  <a:pt x="28032" y="710753"/>
                  <a:pt x="31244" y="717177"/>
                </a:cubicBezTo>
                <a:cubicBezTo>
                  <a:pt x="34061" y="722812"/>
                  <a:pt x="35228" y="729130"/>
                  <a:pt x="37220" y="735106"/>
                </a:cubicBezTo>
                <a:cubicBezTo>
                  <a:pt x="44679" y="705273"/>
                  <a:pt x="52239" y="686478"/>
                  <a:pt x="37220" y="651436"/>
                </a:cubicBezTo>
                <a:cubicBezTo>
                  <a:pt x="34390" y="644834"/>
                  <a:pt x="29251" y="663389"/>
                  <a:pt x="25267" y="669365"/>
                </a:cubicBezTo>
                <a:cubicBezTo>
                  <a:pt x="18025" y="618666"/>
                  <a:pt x="9960" y="582058"/>
                  <a:pt x="25267" y="525930"/>
                </a:cubicBezTo>
                <a:cubicBezTo>
                  <a:pt x="28582" y="513774"/>
                  <a:pt x="37220" y="561789"/>
                  <a:pt x="37220" y="561789"/>
                </a:cubicBezTo>
                <a:cubicBezTo>
                  <a:pt x="35228" y="579718"/>
                  <a:pt x="36949" y="598463"/>
                  <a:pt x="31244" y="615577"/>
                </a:cubicBezTo>
                <a:cubicBezTo>
                  <a:pt x="29252" y="621553"/>
                  <a:pt x="26998" y="603705"/>
                  <a:pt x="25267" y="597648"/>
                </a:cubicBezTo>
                <a:cubicBezTo>
                  <a:pt x="17218" y="569476"/>
                  <a:pt x="18150" y="565752"/>
                  <a:pt x="13314" y="531906"/>
                </a:cubicBezTo>
                <a:cubicBezTo>
                  <a:pt x="15306" y="515969"/>
                  <a:pt x="13326" y="499007"/>
                  <a:pt x="19291" y="484095"/>
                </a:cubicBezTo>
                <a:cubicBezTo>
                  <a:pt x="21631" y="478246"/>
                  <a:pt x="18967" y="502024"/>
                  <a:pt x="25267" y="502024"/>
                </a:cubicBezTo>
                <a:cubicBezTo>
                  <a:pt x="31567" y="502024"/>
                  <a:pt x="29252" y="490071"/>
                  <a:pt x="31244" y="484095"/>
                </a:cubicBezTo>
                <a:cubicBezTo>
                  <a:pt x="29252" y="470150"/>
                  <a:pt x="28030" y="456072"/>
                  <a:pt x="25267" y="442259"/>
                </a:cubicBezTo>
                <a:cubicBezTo>
                  <a:pt x="24032" y="436082"/>
                  <a:pt x="21022" y="418273"/>
                  <a:pt x="19291" y="424330"/>
                </a:cubicBezTo>
                <a:cubicBezTo>
                  <a:pt x="13791" y="443581"/>
                  <a:pt x="15306" y="464173"/>
                  <a:pt x="13314" y="484095"/>
                </a:cubicBezTo>
                <a:cubicBezTo>
                  <a:pt x="249" y="444894"/>
                  <a:pt x="-4396" y="438502"/>
                  <a:pt x="13314" y="376518"/>
                </a:cubicBezTo>
                <a:cubicBezTo>
                  <a:pt x="15045" y="370460"/>
                  <a:pt x="25267" y="380503"/>
                  <a:pt x="31244" y="382495"/>
                </a:cubicBezTo>
                <a:cubicBezTo>
                  <a:pt x="33236" y="388471"/>
                  <a:pt x="37220" y="394124"/>
                  <a:pt x="37220" y="400424"/>
                </a:cubicBezTo>
                <a:cubicBezTo>
                  <a:pt x="37220" y="408638"/>
                  <a:pt x="38078" y="428886"/>
                  <a:pt x="31244" y="424330"/>
                </a:cubicBezTo>
                <a:cubicBezTo>
                  <a:pt x="20761" y="417341"/>
                  <a:pt x="19291" y="388471"/>
                  <a:pt x="19291" y="388471"/>
                </a:cubicBezTo>
                <a:cubicBezTo>
                  <a:pt x="21283" y="368549"/>
                  <a:pt x="19767" y="347957"/>
                  <a:pt x="25267" y="328706"/>
                </a:cubicBezTo>
                <a:cubicBezTo>
                  <a:pt x="26998" y="322648"/>
                  <a:pt x="31244" y="340336"/>
                  <a:pt x="31244" y="346636"/>
                </a:cubicBezTo>
                <a:cubicBezTo>
                  <a:pt x="31244" y="356794"/>
                  <a:pt x="27259" y="366557"/>
                  <a:pt x="25267" y="376518"/>
                </a:cubicBezTo>
                <a:cubicBezTo>
                  <a:pt x="23275" y="366557"/>
                  <a:pt x="19291" y="356794"/>
                  <a:pt x="19291" y="346636"/>
                </a:cubicBezTo>
                <a:cubicBezTo>
                  <a:pt x="19291" y="301288"/>
                  <a:pt x="19428" y="281171"/>
                  <a:pt x="37220" y="316753"/>
                </a:cubicBezTo>
                <a:cubicBezTo>
                  <a:pt x="40038" y="322388"/>
                  <a:pt x="41205" y="328706"/>
                  <a:pt x="43197" y="334683"/>
                </a:cubicBezTo>
                <a:cubicBezTo>
                  <a:pt x="41205" y="344644"/>
                  <a:pt x="47181" y="366557"/>
                  <a:pt x="37220" y="364565"/>
                </a:cubicBezTo>
                <a:cubicBezTo>
                  <a:pt x="23133" y="361747"/>
                  <a:pt x="13314" y="328706"/>
                  <a:pt x="13314" y="328706"/>
                </a:cubicBezTo>
                <a:cubicBezTo>
                  <a:pt x="15306" y="300816"/>
                  <a:pt x="9473" y="271217"/>
                  <a:pt x="19291" y="245036"/>
                </a:cubicBezTo>
                <a:cubicBezTo>
                  <a:pt x="23715" y="233239"/>
                  <a:pt x="27260" y="268942"/>
                  <a:pt x="31244" y="280895"/>
                </a:cubicBezTo>
                <a:cubicBezTo>
                  <a:pt x="33236" y="286871"/>
                  <a:pt x="40714" y="304066"/>
                  <a:pt x="37220" y="298824"/>
                </a:cubicBezTo>
                <a:lnTo>
                  <a:pt x="25267" y="280895"/>
                </a:lnTo>
                <a:cubicBezTo>
                  <a:pt x="23275" y="258981"/>
                  <a:pt x="27463" y="235584"/>
                  <a:pt x="19291" y="215153"/>
                </a:cubicBezTo>
                <a:cubicBezTo>
                  <a:pt x="16951" y="209304"/>
                  <a:pt x="3353" y="227107"/>
                  <a:pt x="1361" y="221130"/>
                </a:cubicBezTo>
                <a:cubicBezTo>
                  <a:pt x="-3094" y="207766"/>
                  <a:pt x="4575" y="193108"/>
                  <a:pt x="7338" y="179295"/>
                </a:cubicBezTo>
                <a:cubicBezTo>
                  <a:pt x="8574" y="173117"/>
                  <a:pt x="8859" y="165820"/>
                  <a:pt x="13314" y="161365"/>
                </a:cubicBezTo>
                <a:cubicBezTo>
                  <a:pt x="17769" y="156910"/>
                  <a:pt x="25267" y="157381"/>
                  <a:pt x="31244" y="155389"/>
                </a:cubicBezTo>
                <a:cubicBezTo>
                  <a:pt x="33236" y="163358"/>
                  <a:pt x="37220" y="171081"/>
                  <a:pt x="37220" y="179295"/>
                </a:cubicBezTo>
                <a:cubicBezTo>
                  <a:pt x="37220" y="185595"/>
                  <a:pt x="32975" y="191167"/>
                  <a:pt x="31244" y="197224"/>
                </a:cubicBezTo>
                <a:cubicBezTo>
                  <a:pt x="28987" y="205122"/>
                  <a:pt x="27259" y="213161"/>
                  <a:pt x="25267" y="221130"/>
                </a:cubicBezTo>
                <a:cubicBezTo>
                  <a:pt x="6983" y="166277"/>
                  <a:pt x="12060" y="197808"/>
                  <a:pt x="19291" y="125506"/>
                </a:cubicBezTo>
                <a:cubicBezTo>
                  <a:pt x="25267" y="127498"/>
                  <a:pt x="35228" y="125507"/>
                  <a:pt x="37220" y="131483"/>
                </a:cubicBezTo>
                <a:cubicBezTo>
                  <a:pt x="40432" y="141120"/>
                  <a:pt x="38427" y="154182"/>
                  <a:pt x="31244" y="161365"/>
                </a:cubicBezTo>
                <a:cubicBezTo>
                  <a:pt x="26789" y="165820"/>
                  <a:pt x="27259" y="149412"/>
                  <a:pt x="25267" y="143436"/>
                </a:cubicBezTo>
                <a:cubicBezTo>
                  <a:pt x="27259" y="121522"/>
                  <a:pt x="25199" y="98852"/>
                  <a:pt x="31244" y="77695"/>
                </a:cubicBezTo>
                <a:cubicBezTo>
                  <a:pt x="33500" y="69797"/>
                  <a:pt x="37220" y="93386"/>
                  <a:pt x="37220" y="101600"/>
                </a:cubicBezTo>
                <a:cubicBezTo>
                  <a:pt x="37220" y="115687"/>
                  <a:pt x="33236" y="129491"/>
                  <a:pt x="31244" y="143436"/>
                </a:cubicBezTo>
                <a:cubicBezTo>
                  <a:pt x="-4555" y="107637"/>
                  <a:pt x="6419" y="127644"/>
                  <a:pt x="19291" y="41836"/>
                </a:cubicBezTo>
                <a:cubicBezTo>
                  <a:pt x="21160" y="29376"/>
                  <a:pt x="31244" y="5977"/>
                  <a:pt x="31244" y="5977"/>
                </a:cubicBezTo>
                <a:lnTo>
                  <a:pt x="43197" y="41836"/>
                </a:lnTo>
                <a:lnTo>
                  <a:pt x="49173" y="59765"/>
                </a:lnTo>
                <a:cubicBezTo>
                  <a:pt x="43197" y="63749"/>
                  <a:pt x="37668" y="74930"/>
                  <a:pt x="31244" y="71718"/>
                </a:cubicBezTo>
                <a:cubicBezTo>
                  <a:pt x="23897" y="68045"/>
                  <a:pt x="25949" y="55998"/>
                  <a:pt x="25267" y="47812"/>
                </a:cubicBezTo>
                <a:cubicBezTo>
                  <a:pt x="23943" y="31930"/>
                  <a:pt x="25267" y="15937"/>
                  <a:pt x="25267" y="0"/>
                </a:cubicBezTo>
              </a:path>
            </a:pathLst>
          </a:custGeom>
          <a:noFill/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7667"/>
            <a:endParaRPr lang="en-CA" sz="211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F5726C2E-403F-4628-8FBE-42703DFFDCCE}"/>
              </a:ext>
            </a:extLst>
          </p:cNvPr>
          <p:cNvSpPr/>
          <p:nvPr/>
        </p:nvSpPr>
        <p:spPr>
          <a:xfrm rot="5400000">
            <a:off x="1444610" y="4792790"/>
            <a:ext cx="53765" cy="414123"/>
          </a:xfrm>
          <a:custGeom>
            <a:avLst/>
            <a:gdLst>
              <a:gd name="connsiteX0" fmla="*/ 19291 w 49173"/>
              <a:gd name="connsiteY0" fmla="*/ 776942 h 778485"/>
              <a:gd name="connsiteX1" fmla="*/ 31244 w 49173"/>
              <a:gd name="connsiteY1" fmla="*/ 741083 h 778485"/>
              <a:gd name="connsiteX2" fmla="*/ 43197 w 49173"/>
              <a:gd name="connsiteY2" fmla="*/ 776942 h 778485"/>
              <a:gd name="connsiteX3" fmla="*/ 13314 w 49173"/>
              <a:gd name="connsiteY3" fmla="*/ 747059 h 778485"/>
              <a:gd name="connsiteX4" fmla="*/ 19291 w 49173"/>
              <a:gd name="connsiteY4" fmla="*/ 699248 h 778485"/>
              <a:gd name="connsiteX5" fmla="*/ 31244 w 49173"/>
              <a:gd name="connsiteY5" fmla="*/ 717177 h 778485"/>
              <a:gd name="connsiteX6" fmla="*/ 37220 w 49173"/>
              <a:gd name="connsiteY6" fmla="*/ 735106 h 778485"/>
              <a:gd name="connsiteX7" fmla="*/ 37220 w 49173"/>
              <a:gd name="connsiteY7" fmla="*/ 651436 h 778485"/>
              <a:gd name="connsiteX8" fmla="*/ 25267 w 49173"/>
              <a:gd name="connsiteY8" fmla="*/ 669365 h 778485"/>
              <a:gd name="connsiteX9" fmla="*/ 25267 w 49173"/>
              <a:gd name="connsiteY9" fmla="*/ 525930 h 778485"/>
              <a:gd name="connsiteX10" fmla="*/ 37220 w 49173"/>
              <a:gd name="connsiteY10" fmla="*/ 561789 h 778485"/>
              <a:gd name="connsiteX11" fmla="*/ 31244 w 49173"/>
              <a:gd name="connsiteY11" fmla="*/ 615577 h 778485"/>
              <a:gd name="connsiteX12" fmla="*/ 25267 w 49173"/>
              <a:gd name="connsiteY12" fmla="*/ 597648 h 778485"/>
              <a:gd name="connsiteX13" fmla="*/ 13314 w 49173"/>
              <a:gd name="connsiteY13" fmla="*/ 531906 h 778485"/>
              <a:gd name="connsiteX14" fmla="*/ 19291 w 49173"/>
              <a:gd name="connsiteY14" fmla="*/ 484095 h 778485"/>
              <a:gd name="connsiteX15" fmla="*/ 25267 w 49173"/>
              <a:gd name="connsiteY15" fmla="*/ 502024 h 778485"/>
              <a:gd name="connsiteX16" fmla="*/ 31244 w 49173"/>
              <a:gd name="connsiteY16" fmla="*/ 484095 h 778485"/>
              <a:gd name="connsiteX17" fmla="*/ 25267 w 49173"/>
              <a:gd name="connsiteY17" fmla="*/ 442259 h 778485"/>
              <a:gd name="connsiteX18" fmla="*/ 19291 w 49173"/>
              <a:gd name="connsiteY18" fmla="*/ 424330 h 778485"/>
              <a:gd name="connsiteX19" fmla="*/ 13314 w 49173"/>
              <a:gd name="connsiteY19" fmla="*/ 484095 h 778485"/>
              <a:gd name="connsiteX20" fmla="*/ 13314 w 49173"/>
              <a:gd name="connsiteY20" fmla="*/ 376518 h 778485"/>
              <a:gd name="connsiteX21" fmla="*/ 31244 w 49173"/>
              <a:gd name="connsiteY21" fmla="*/ 382495 h 778485"/>
              <a:gd name="connsiteX22" fmla="*/ 37220 w 49173"/>
              <a:gd name="connsiteY22" fmla="*/ 400424 h 778485"/>
              <a:gd name="connsiteX23" fmla="*/ 31244 w 49173"/>
              <a:gd name="connsiteY23" fmla="*/ 424330 h 778485"/>
              <a:gd name="connsiteX24" fmla="*/ 19291 w 49173"/>
              <a:gd name="connsiteY24" fmla="*/ 388471 h 778485"/>
              <a:gd name="connsiteX25" fmla="*/ 25267 w 49173"/>
              <a:gd name="connsiteY25" fmla="*/ 328706 h 778485"/>
              <a:gd name="connsiteX26" fmla="*/ 31244 w 49173"/>
              <a:gd name="connsiteY26" fmla="*/ 346636 h 778485"/>
              <a:gd name="connsiteX27" fmla="*/ 25267 w 49173"/>
              <a:gd name="connsiteY27" fmla="*/ 376518 h 778485"/>
              <a:gd name="connsiteX28" fmla="*/ 19291 w 49173"/>
              <a:gd name="connsiteY28" fmla="*/ 346636 h 778485"/>
              <a:gd name="connsiteX29" fmla="*/ 37220 w 49173"/>
              <a:gd name="connsiteY29" fmla="*/ 316753 h 778485"/>
              <a:gd name="connsiteX30" fmla="*/ 43197 w 49173"/>
              <a:gd name="connsiteY30" fmla="*/ 334683 h 778485"/>
              <a:gd name="connsiteX31" fmla="*/ 37220 w 49173"/>
              <a:gd name="connsiteY31" fmla="*/ 364565 h 778485"/>
              <a:gd name="connsiteX32" fmla="*/ 13314 w 49173"/>
              <a:gd name="connsiteY32" fmla="*/ 328706 h 778485"/>
              <a:gd name="connsiteX33" fmla="*/ 19291 w 49173"/>
              <a:gd name="connsiteY33" fmla="*/ 245036 h 778485"/>
              <a:gd name="connsiteX34" fmla="*/ 31244 w 49173"/>
              <a:gd name="connsiteY34" fmla="*/ 280895 h 778485"/>
              <a:gd name="connsiteX35" fmla="*/ 37220 w 49173"/>
              <a:gd name="connsiteY35" fmla="*/ 298824 h 778485"/>
              <a:gd name="connsiteX36" fmla="*/ 25267 w 49173"/>
              <a:gd name="connsiteY36" fmla="*/ 280895 h 778485"/>
              <a:gd name="connsiteX37" fmla="*/ 19291 w 49173"/>
              <a:gd name="connsiteY37" fmla="*/ 215153 h 778485"/>
              <a:gd name="connsiteX38" fmla="*/ 1361 w 49173"/>
              <a:gd name="connsiteY38" fmla="*/ 221130 h 778485"/>
              <a:gd name="connsiteX39" fmla="*/ 7338 w 49173"/>
              <a:gd name="connsiteY39" fmla="*/ 179295 h 778485"/>
              <a:gd name="connsiteX40" fmla="*/ 13314 w 49173"/>
              <a:gd name="connsiteY40" fmla="*/ 161365 h 778485"/>
              <a:gd name="connsiteX41" fmla="*/ 31244 w 49173"/>
              <a:gd name="connsiteY41" fmla="*/ 155389 h 778485"/>
              <a:gd name="connsiteX42" fmla="*/ 37220 w 49173"/>
              <a:gd name="connsiteY42" fmla="*/ 179295 h 778485"/>
              <a:gd name="connsiteX43" fmla="*/ 31244 w 49173"/>
              <a:gd name="connsiteY43" fmla="*/ 197224 h 778485"/>
              <a:gd name="connsiteX44" fmla="*/ 25267 w 49173"/>
              <a:gd name="connsiteY44" fmla="*/ 221130 h 778485"/>
              <a:gd name="connsiteX45" fmla="*/ 19291 w 49173"/>
              <a:gd name="connsiteY45" fmla="*/ 125506 h 778485"/>
              <a:gd name="connsiteX46" fmla="*/ 37220 w 49173"/>
              <a:gd name="connsiteY46" fmla="*/ 131483 h 778485"/>
              <a:gd name="connsiteX47" fmla="*/ 31244 w 49173"/>
              <a:gd name="connsiteY47" fmla="*/ 161365 h 778485"/>
              <a:gd name="connsiteX48" fmla="*/ 25267 w 49173"/>
              <a:gd name="connsiteY48" fmla="*/ 143436 h 778485"/>
              <a:gd name="connsiteX49" fmla="*/ 31244 w 49173"/>
              <a:gd name="connsiteY49" fmla="*/ 77695 h 778485"/>
              <a:gd name="connsiteX50" fmla="*/ 37220 w 49173"/>
              <a:gd name="connsiteY50" fmla="*/ 101600 h 778485"/>
              <a:gd name="connsiteX51" fmla="*/ 31244 w 49173"/>
              <a:gd name="connsiteY51" fmla="*/ 143436 h 778485"/>
              <a:gd name="connsiteX52" fmla="*/ 19291 w 49173"/>
              <a:gd name="connsiteY52" fmla="*/ 41836 h 778485"/>
              <a:gd name="connsiteX53" fmla="*/ 31244 w 49173"/>
              <a:gd name="connsiteY53" fmla="*/ 5977 h 778485"/>
              <a:gd name="connsiteX54" fmla="*/ 43197 w 49173"/>
              <a:gd name="connsiteY54" fmla="*/ 41836 h 778485"/>
              <a:gd name="connsiteX55" fmla="*/ 49173 w 49173"/>
              <a:gd name="connsiteY55" fmla="*/ 59765 h 778485"/>
              <a:gd name="connsiteX56" fmla="*/ 31244 w 49173"/>
              <a:gd name="connsiteY56" fmla="*/ 71718 h 778485"/>
              <a:gd name="connsiteX57" fmla="*/ 25267 w 49173"/>
              <a:gd name="connsiteY57" fmla="*/ 47812 h 778485"/>
              <a:gd name="connsiteX58" fmla="*/ 25267 w 49173"/>
              <a:gd name="connsiteY58" fmla="*/ 0 h 77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9173" h="778485">
                <a:moveTo>
                  <a:pt x="19291" y="776942"/>
                </a:moveTo>
                <a:cubicBezTo>
                  <a:pt x="23275" y="764989"/>
                  <a:pt x="18644" y="741083"/>
                  <a:pt x="31244" y="741083"/>
                </a:cubicBezTo>
                <a:cubicBezTo>
                  <a:pt x="43844" y="741083"/>
                  <a:pt x="50186" y="787426"/>
                  <a:pt x="43197" y="776942"/>
                </a:cubicBezTo>
                <a:cubicBezTo>
                  <a:pt x="27260" y="753035"/>
                  <a:pt x="37221" y="762996"/>
                  <a:pt x="13314" y="747059"/>
                </a:cubicBezTo>
                <a:cubicBezTo>
                  <a:pt x="15306" y="731122"/>
                  <a:pt x="11027" y="713020"/>
                  <a:pt x="19291" y="699248"/>
                </a:cubicBezTo>
                <a:cubicBezTo>
                  <a:pt x="22987" y="693089"/>
                  <a:pt x="28032" y="710753"/>
                  <a:pt x="31244" y="717177"/>
                </a:cubicBezTo>
                <a:cubicBezTo>
                  <a:pt x="34061" y="722812"/>
                  <a:pt x="35228" y="729130"/>
                  <a:pt x="37220" y="735106"/>
                </a:cubicBezTo>
                <a:cubicBezTo>
                  <a:pt x="44679" y="705273"/>
                  <a:pt x="52239" y="686478"/>
                  <a:pt x="37220" y="651436"/>
                </a:cubicBezTo>
                <a:cubicBezTo>
                  <a:pt x="34390" y="644834"/>
                  <a:pt x="29251" y="663389"/>
                  <a:pt x="25267" y="669365"/>
                </a:cubicBezTo>
                <a:cubicBezTo>
                  <a:pt x="18025" y="618666"/>
                  <a:pt x="9960" y="582058"/>
                  <a:pt x="25267" y="525930"/>
                </a:cubicBezTo>
                <a:cubicBezTo>
                  <a:pt x="28582" y="513774"/>
                  <a:pt x="37220" y="561789"/>
                  <a:pt x="37220" y="561789"/>
                </a:cubicBezTo>
                <a:cubicBezTo>
                  <a:pt x="35228" y="579718"/>
                  <a:pt x="36949" y="598463"/>
                  <a:pt x="31244" y="615577"/>
                </a:cubicBezTo>
                <a:cubicBezTo>
                  <a:pt x="29252" y="621553"/>
                  <a:pt x="26998" y="603705"/>
                  <a:pt x="25267" y="597648"/>
                </a:cubicBezTo>
                <a:cubicBezTo>
                  <a:pt x="17218" y="569476"/>
                  <a:pt x="18150" y="565752"/>
                  <a:pt x="13314" y="531906"/>
                </a:cubicBezTo>
                <a:cubicBezTo>
                  <a:pt x="15306" y="515969"/>
                  <a:pt x="13326" y="499007"/>
                  <a:pt x="19291" y="484095"/>
                </a:cubicBezTo>
                <a:cubicBezTo>
                  <a:pt x="21631" y="478246"/>
                  <a:pt x="18967" y="502024"/>
                  <a:pt x="25267" y="502024"/>
                </a:cubicBezTo>
                <a:cubicBezTo>
                  <a:pt x="31567" y="502024"/>
                  <a:pt x="29252" y="490071"/>
                  <a:pt x="31244" y="484095"/>
                </a:cubicBezTo>
                <a:cubicBezTo>
                  <a:pt x="29252" y="470150"/>
                  <a:pt x="28030" y="456072"/>
                  <a:pt x="25267" y="442259"/>
                </a:cubicBezTo>
                <a:cubicBezTo>
                  <a:pt x="24032" y="436082"/>
                  <a:pt x="21022" y="418273"/>
                  <a:pt x="19291" y="424330"/>
                </a:cubicBezTo>
                <a:cubicBezTo>
                  <a:pt x="13791" y="443581"/>
                  <a:pt x="15306" y="464173"/>
                  <a:pt x="13314" y="484095"/>
                </a:cubicBezTo>
                <a:cubicBezTo>
                  <a:pt x="249" y="444894"/>
                  <a:pt x="-4396" y="438502"/>
                  <a:pt x="13314" y="376518"/>
                </a:cubicBezTo>
                <a:cubicBezTo>
                  <a:pt x="15045" y="370460"/>
                  <a:pt x="25267" y="380503"/>
                  <a:pt x="31244" y="382495"/>
                </a:cubicBezTo>
                <a:cubicBezTo>
                  <a:pt x="33236" y="388471"/>
                  <a:pt x="37220" y="394124"/>
                  <a:pt x="37220" y="400424"/>
                </a:cubicBezTo>
                <a:cubicBezTo>
                  <a:pt x="37220" y="408638"/>
                  <a:pt x="38078" y="428886"/>
                  <a:pt x="31244" y="424330"/>
                </a:cubicBezTo>
                <a:cubicBezTo>
                  <a:pt x="20761" y="417341"/>
                  <a:pt x="19291" y="388471"/>
                  <a:pt x="19291" y="388471"/>
                </a:cubicBezTo>
                <a:cubicBezTo>
                  <a:pt x="21283" y="368549"/>
                  <a:pt x="19767" y="347957"/>
                  <a:pt x="25267" y="328706"/>
                </a:cubicBezTo>
                <a:cubicBezTo>
                  <a:pt x="26998" y="322648"/>
                  <a:pt x="31244" y="340336"/>
                  <a:pt x="31244" y="346636"/>
                </a:cubicBezTo>
                <a:cubicBezTo>
                  <a:pt x="31244" y="356794"/>
                  <a:pt x="27259" y="366557"/>
                  <a:pt x="25267" y="376518"/>
                </a:cubicBezTo>
                <a:cubicBezTo>
                  <a:pt x="23275" y="366557"/>
                  <a:pt x="19291" y="356794"/>
                  <a:pt x="19291" y="346636"/>
                </a:cubicBezTo>
                <a:cubicBezTo>
                  <a:pt x="19291" y="301288"/>
                  <a:pt x="19428" y="281171"/>
                  <a:pt x="37220" y="316753"/>
                </a:cubicBezTo>
                <a:cubicBezTo>
                  <a:pt x="40038" y="322388"/>
                  <a:pt x="41205" y="328706"/>
                  <a:pt x="43197" y="334683"/>
                </a:cubicBezTo>
                <a:cubicBezTo>
                  <a:pt x="41205" y="344644"/>
                  <a:pt x="47181" y="366557"/>
                  <a:pt x="37220" y="364565"/>
                </a:cubicBezTo>
                <a:cubicBezTo>
                  <a:pt x="23133" y="361747"/>
                  <a:pt x="13314" y="328706"/>
                  <a:pt x="13314" y="328706"/>
                </a:cubicBezTo>
                <a:cubicBezTo>
                  <a:pt x="15306" y="300816"/>
                  <a:pt x="9473" y="271217"/>
                  <a:pt x="19291" y="245036"/>
                </a:cubicBezTo>
                <a:cubicBezTo>
                  <a:pt x="23715" y="233239"/>
                  <a:pt x="27260" y="268942"/>
                  <a:pt x="31244" y="280895"/>
                </a:cubicBezTo>
                <a:cubicBezTo>
                  <a:pt x="33236" y="286871"/>
                  <a:pt x="40714" y="304066"/>
                  <a:pt x="37220" y="298824"/>
                </a:cubicBezTo>
                <a:lnTo>
                  <a:pt x="25267" y="280895"/>
                </a:lnTo>
                <a:cubicBezTo>
                  <a:pt x="23275" y="258981"/>
                  <a:pt x="27463" y="235584"/>
                  <a:pt x="19291" y="215153"/>
                </a:cubicBezTo>
                <a:cubicBezTo>
                  <a:pt x="16951" y="209304"/>
                  <a:pt x="3353" y="227107"/>
                  <a:pt x="1361" y="221130"/>
                </a:cubicBezTo>
                <a:cubicBezTo>
                  <a:pt x="-3094" y="207766"/>
                  <a:pt x="4575" y="193108"/>
                  <a:pt x="7338" y="179295"/>
                </a:cubicBezTo>
                <a:cubicBezTo>
                  <a:pt x="8574" y="173117"/>
                  <a:pt x="8859" y="165820"/>
                  <a:pt x="13314" y="161365"/>
                </a:cubicBezTo>
                <a:cubicBezTo>
                  <a:pt x="17769" y="156910"/>
                  <a:pt x="25267" y="157381"/>
                  <a:pt x="31244" y="155389"/>
                </a:cubicBezTo>
                <a:cubicBezTo>
                  <a:pt x="33236" y="163358"/>
                  <a:pt x="37220" y="171081"/>
                  <a:pt x="37220" y="179295"/>
                </a:cubicBezTo>
                <a:cubicBezTo>
                  <a:pt x="37220" y="185595"/>
                  <a:pt x="32975" y="191167"/>
                  <a:pt x="31244" y="197224"/>
                </a:cubicBezTo>
                <a:cubicBezTo>
                  <a:pt x="28987" y="205122"/>
                  <a:pt x="27259" y="213161"/>
                  <a:pt x="25267" y="221130"/>
                </a:cubicBezTo>
                <a:cubicBezTo>
                  <a:pt x="6983" y="166277"/>
                  <a:pt x="12060" y="197808"/>
                  <a:pt x="19291" y="125506"/>
                </a:cubicBezTo>
                <a:cubicBezTo>
                  <a:pt x="25267" y="127498"/>
                  <a:pt x="35228" y="125507"/>
                  <a:pt x="37220" y="131483"/>
                </a:cubicBezTo>
                <a:cubicBezTo>
                  <a:pt x="40432" y="141120"/>
                  <a:pt x="38427" y="154182"/>
                  <a:pt x="31244" y="161365"/>
                </a:cubicBezTo>
                <a:cubicBezTo>
                  <a:pt x="26789" y="165820"/>
                  <a:pt x="27259" y="149412"/>
                  <a:pt x="25267" y="143436"/>
                </a:cubicBezTo>
                <a:cubicBezTo>
                  <a:pt x="27259" y="121522"/>
                  <a:pt x="25199" y="98852"/>
                  <a:pt x="31244" y="77695"/>
                </a:cubicBezTo>
                <a:cubicBezTo>
                  <a:pt x="33500" y="69797"/>
                  <a:pt x="37220" y="93386"/>
                  <a:pt x="37220" y="101600"/>
                </a:cubicBezTo>
                <a:cubicBezTo>
                  <a:pt x="37220" y="115687"/>
                  <a:pt x="33236" y="129491"/>
                  <a:pt x="31244" y="143436"/>
                </a:cubicBezTo>
                <a:cubicBezTo>
                  <a:pt x="-4555" y="107637"/>
                  <a:pt x="6419" y="127644"/>
                  <a:pt x="19291" y="41836"/>
                </a:cubicBezTo>
                <a:cubicBezTo>
                  <a:pt x="21160" y="29376"/>
                  <a:pt x="31244" y="5977"/>
                  <a:pt x="31244" y="5977"/>
                </a:cubicBezTo>
                <a:lnTo>
                  <a:pt x="43197" y="41836"/>
                </a:lnTo>
                <a:lnTo>
                  <a:pt x="49173" y="59765"/>
                </a:lnTo>
                <a:cubicBezTo>
                  <a:pt x="43197" y="63749"/>
                  <a:pt x="37668" y="74930"/>
                  <a:pt x="31244" y="71718"/>
                </a:cubicBezTo>
                <a:cubicBezTo>
                  <a:pt x="23897" y="68045"/>
                  <a:pt x="25949" y="55998"/>
                  <a:pt x="25267" y="47812"/>
                </a:cubicBezTo>
                <a:cubicBezTo>
                  <a:pt x="23943" y="31930"/>
                  <a:pt x="25267" y="15937"/>
                  <a:pt x="25267" y="0"/>
                </a:cubicBezTo>
              </a:path>
            </a:pathLst>
          </a:custGeom>
          <a:noFill/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7667"/>
            <a:endParaRPr lang="en-CA" sz="211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0CC51CD1-2ECE-4247-A7B8-DC876BC1E149}"/>
              </a:ext>
            </a:extLst>
          </p:cNvPr>
          <p:cNvSpPr/>
          <p:nvPr/>
        </p:nvSpPr>
        <p:spPr>
          <a:xfrm rot="5400000">
            <a:off x="1460031" y="2783200"/>
            <a:ext cx="53765" cy="414123"/>
          </a:xfrm>
          <a:custGeom>
            <a:avLst/>
            <a:gdLst>
              <a:gd name="connsiteX0" fmla="*/ 19291 w 49173"/>
              <a:gd name="connsiteY0" fmla="*/ 776942 h 778485"/>
              <a:gd name="connsiteX1" fmla="*/ 31244 w 49173"/>
              <a:gd name="connsiteY1" fmla="*/ 741083 h 778485"/>
              <a:gd name="connsiteX2" fmla="*/ 43197 w 49173"/>
              <a:gd name="connsiteY2" fmla="*/ 776942 h 778485"/>
              <a:gd name="connsiteX3" fmla="*/ 13314 w 49173"/>
              <a:gd name="connsiteY3" fmla="*/ 747059 h 778485"/>
              <a:gd name="connsiteX4" fmla="*/ 19291 w 49173"/>
              <a:gd name="connsiteY4" fmla="*/ 699248 h 778485"/>
              <a:gd name="connsiteX5" fmla="*/ 31244 w 49173"/>
              <a:gd name="connsiteY5" fmla="*/ 717177 h 778485"/>
              <a:gd name="connsiteX6" fmla="*/ 37220 w 49173"/>
              <a:gd name="connsiteY6" fmla="*/ 735106 h 778485"/>
              <a:gd name="connsiteX7" fmla="*/ 37220 w 49173"/>
              <a:gd name="connsiteY7" fmla="*/ 651436 h 778485"/>
              <a:gd name="connsiteX8" fmla="*/ 25267 w 49173"/>
              <a:gd name="connsiteY8" fmla="*/ 669365 h 778485"/>
              <a:gd name="connsiteX9" fmla="*/ 25267 w 49173"/>
              <a:gd name="connsiteY9" fmla="*/ 525930 h 778485"/>
              <a:gd name="connsiteX10" fmla="*/ 37220 w 49173"/>
              <a:gd name="connsiteY10" fmla="*/ 561789 h 778485"/>
              <a:gd name="connsiteX11" fmla="*/ 31244 w 49173"/>
              <a:gd name="connsiteY11" fmla="*/ 615577 h 778485"/>
              <a:gd name="connsiteX12" fmla="*/ 25267 w 49173"/>
              <a:gd name="connsiteY12" fmla="*/ 597648 h 778485"/>
              <a:gd name="connsiteX13" fmla="*/ 13314 w 49173"/>
              <a:gd name="connsiteY13" fmla="*/ 531906 h 778485"/>
              <a:gd name="connsiteX14" fmla="*/ 19291 w 49173"/>
              <a:gd name="connsiteY14" fmla="*/ 484095 h 778485"/>
              <a:gd name="connsiteX15" fmla="*/ 25267 w 49173"/>
              <a:gd name="connsiteY15" fmla="*/ 502024 h 778485"/>
              <a:gd name="connsiteX16" fmla="*/ 31244 w 49173"/>
              <a:gd name="connsiteY16" fmla="*/ 484095 h 778485"/>
              <a:gd name="connsiteX17" fmla="*/ 25267 w 49173"/>
              <a:gd name="connsiteY17" fmla="*/ 442259 h 778485"/>
              <a:gd name="connsiteX18" fmla="*/ 19291 w 49173"/>
              <a:gd name="connsiteY18" fmla="*/ 424330 h 778485"/>
              <a:gd name="connsiteX19" fmla="*/ 13314 w 49173"/>
              <a:gd name="connsiteY19" fmla="*/ 484095 h 778485"/>
              <a:gd name="connsiteX20" fmla="*/ 13314 w 49173"/>
              <a:gd name="connsiteY20" fmla="*/ 376518 h 778485"/>
              <a:gd name="connsiteX21" fmla="*/ 31244 w 49173"/>
              <a:gd name="connsiteY21" fmla="*/ 382495 h 778485"/>
              <a:gd name="connsiteX22" fmla="*/ 37220 w 49173"/>
              <a:gd name="connsiteY22" fmla="*/ 400424 h 778485"/>
              <a:gd name="connsiteX23" fmla="*/ 31244 w 49173"/>
              <a:gd name="connsiteY23" fmla="*/ 424330 h 778485"/>
              <a:gd name="connsiteX24" fmla="*/ 19291 w 49173"/>
              <a:gd name="connsiteY24" fmla="*/ 388471 h 778485"/>
              <a:gd name="connsiteX25" fmla="*/ 25267 w 49173"/>
              <a:gd name="connsiteY25" fmla="*/ 328706 h 778485"/>
              <a:gd name="connsiteX26" fmla="*/ 31244 w 49173"/>
              <a:gd name="connsiteY26" fmla="*/ 346636 h 778485"/>
              <a:gd name="connsiteX27" fmla="*/ 25267 w 49173"/>
              <a:gd name="connsiteY27" fmla="*/ 376518 h 778485"/>
              <a:gd name="connsiteX28" fmla="*/ 19291 w 49173"/>
              <a:gd name="connsiteY28" fmla="*/ 346636 h 778485"/>
              <a:gd name="connsiteX29" fmla="*/ 37220 w 49173"/>
              <a:gd name="connsiteY29" fmla="*/ 316753 h 778485"/>
              <a:gd name="connsiteX30" fmla="*/ 43197 w 49173"/>
              <a:gd name="connsiteY30" fmla="*/ 334683 h 778485"/>
              <a:gd name="connsiteX31" fmla="*/ 37220 w 49173"/>
              <a:gd name="connsiteY31" fmla="*/ 364565 h 778485"/>
              <a:gd name="connsiteX32" fmla="*/ 13314 w 49173"/>
              <a:gd name="connsiteY32" fmla="*/ 328706 h 778485"/>
              <a:gd name="connsiteX33" fmla="*/ 19291 w 49173"/>
              <a:gd name="connsiteY33" fmla="*/ 245036 h 778485"/>
              <a:gd name="connsiteX34" fmla="*/ 31244 w 49173"/>
              <a:gd name="connsiteY34" fmla="*/ 280895 h 778485"/>
              <a:gd name="connsiteX35" fmla="*/ 37220 w 49173"/>
              <a:gd name="connsiteY35" fmla="*/ 298824 h 778485"/>
              <a:gd name="connsiteX36" fmla="*/ 25267 w 49173"/>
              <a:gd name="connsiteY36" fmla="*/ 280895 h 778485"/>
              <a:gd name="connsiteX37" fmla="*/ 19291 w 49173"/>
              <a:gd name="connsiteY37" fmla="*/ 215153 h 778485"/>
              <a:gd name="connsiteX38" fmla="*/ 1361 w 49173"/>
              <a:gd name="connsiteY38" fmla="*/ 221130 h 778485"/>
              <a:gd name="connsiteX39" fmla="*/ 7338 w 49173"/>
              <a:gd name="connsiteY39" fmla="*/ 179295 h 778485"/>
              <a:gd name="connsiteX40" fmla="*/ 13314 w 49173"/>
              <a:gd name="connsiteY40" fmla="*/ 161365 h 778485"/>
              <a:gd name="connsiteX41" fmla="*/ 31244 w 49173"/>
              <a:gd name="connsiteY41" fmla="*/ 155389 h 778485"/>
              <a:gd name="connsiteX42" fmla="*/ 37220 w 49173"/>
              <a:gd name="connsiteY42" fmla="*/ 179295 h 778485"/>
              <a:gd name="connsiteX43" fmla="*/ 31244 w 49173"/>
              <a:gd name="connsiteY43" fmla="*/ 197224 h 778485"/>
              <a:gd name="connsiteX44" fmla="*/ 25267 w 49173"/>
              <a:gd name="connsiteY44" fmla="*/ 221130 h 778485"/>
              <a:gd name="connsiteX45" fmla="*/ 19291 w 49173"/>
              <a:gd name="connsiteY45" fmla="*/ 125506 h 778485"/>
              <a:gd name="connsiteX46" fmla="*/ 37220 w 49173"/>
              <a:gd name="connsiteY46" fmla="*/ 131483 h 778485"/>
              <a:gd name="connsiteX47" fmla="*/ 31244 w 49173"/>
              <a:gd name="connsiteY47" fmla="*/ 161365 h 778485"/>
              <a:gd name="connsiteX48" fmla="*/ 25267 w 49173"/>
              <a:gd name="connsiteY48" fmla="*/ 143436 h 778485"/>
              <a:gd name="connsiteX49" fmla="*/ 31244 w 49173"/>
              <a:gd name="connsiteY49" fmla="*/ 77695 h 778485"/>
              <a:gd name="connsiteX50" fmla="*/ 37220 w 49173"/>
              <a:gd name="connsiteY50" fmla="*/ 101600 h 778485"/>
              <a:gd name="connsiteX51" fmla="*/ 31244 w 49173"/>
              <a:gd name="connsiteY51" fmla="*/ 143436 h 778485"/>
              <a:gd name="connsiteX52" fmla="*/ 19291 w 49173"/>
              <a:gd name="connsiteY52" fmla="*/ 41836 h 778485"/>
              <a:gd name="connsiteX53" fmla="*/ 31244 w 49173"/>
              <a:gd name="connsiteY53" fmla="*/ 5977 h 778485"/>
              <a:gd name="connsiteX54" fmla="*/ 43197 w 49173"/>
              <a:gd name="connsiteY54" fmla="*/ 41836 h 778485"/>
              <a:gd name="connsiteX55" fmla="*/ 49173 w 49173"/>
              <a:gd name="connsiteY55" fmla="*/ 59765 h 778485"/>
              <a:gd name="connsiteX56" fmla="*/ 31244 w 49173"/>
              <a:gd name="connsiteY56" fmla="*/ 71718 h 778485"/>
              <a:gd name="connsiteX57" fmla="*/ 25267 w 49173"/>
              <a:gd name="connsiteY57" fmla="*/ 47812 h 778485"/>
              <a:gd name="connsiteX58" fmla="*/ 25267 w 49173"/>
              <a:gd name="connsiteY58" fmla="*/ 0 h 77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9173" h="778485">
                <a:moveTo>
                  <a:pt x="19291" y="776942"/>
                </a:moveTo>
                <a:cubicBezTo>
                  <a:pt x="23275" y="764989"/>
                  <a:pt x="18644" y="741083"/>
                  <a:pt x="31244" y="741083"/>
                </a:cubicBezTo>
                <a:cubicBezTo>
                  <a:pt x="43844" y="741083"/>
                  <a:pt x="50186" y="787426"/>
                  <a:pt x="43197" y="776942"/>
                </a:cubicBezTo>
                <a:cubicBezTo>
                  <a:pt x="27260" y="753035"/>
                  <a:pt x="37221" y="762996"/>
                  <a:pt x="13314" y="747059"/>
                </a:cubicBezTo>
                <a:cubicBezTo>
                  <a:pt x="15306" y="731122"/>
                  <a:pt x="11027" y="713020"/>
                  <a:pt x="19291" y="699248"/>
                </a:cubicBezTo>
                <a:cubicBezTo>
                  <a:pt x="22987" y="693089"/>
                  <a:pt x="28032" y="710753"/>
                  <a:pt x="31244" y="717177"/>
                </a:cubicBezTo>
                <a:cubicBezTo>
                  <a:pt x="34061" y="722812"/>
                  <a:pt x="35228" y="729130"/>
                  <a:pt x="37220" y="735106"/>
                </a:cubicBezTo>
                <a:cubicBezTo>
                  <a:pt x="44679" y="705273"/>
                  <a:pt x="52239" y="686478"/>
                  <a:pt x="37220" y="651436"/>
                </a:cubicBezTo>
                <a:cubicBezTo>
                  <a:pt x="34390" y="644834"/>
                  <a:pt x="29251" y="663389"/>
                  <a:pt x="25267" y="669365"/>
                </a:cubicBezTo>
                <a:cubicBezTo>
                  <a:pt x="18025" y="618666"/>
                  <a:pt x="9960" y="582058"/>
                  <a:pt x="25267" y="525930"/>
                </a:cubicBezTo>
                <a:cubicBezTo>
                  <a:pt x="28582" y="513774"/>
                  <a:pt x="37220" y="561789"/>
                  <a:pt x="37220" y="561789"/>
                </a:cubicBezTo>
                <a:cubicBezTo>
                  <a:pt x="35228" y="579718"/>
                  <a:pt x="36949" y="598463"/>
                  <a:pt x="31244" y="615577"/>
                </a:cubicBezTo>
                <a:cubicBezTo>
                  <a:pt x="29252" y="621553"/>
                  <a:pt x="26998" y="603705"/>
                  <a:pt x="25267" y="597648"/>
                </a:cubicBezTo>
                <a:cubicBezTo>
                  <a:pt x="17218" y="569476"/>
                  <a:pt x="18150" y="565752"/>
                  <a:pt x="13314" y="531906"/>
                </a:cubicBezTo>
                <a:cubicBezTo>
                  <a:pt x="15306" y="515969"/>
                  <a:pt x="13326" y="499007"/>
                  <a:pt x="19291" y="484095"/>
                </a:cubicBezTo>
                <a:cubicBezTo>
                  <a:pt x="21631" y="478246"/>
                  <a:pt x="18967" y="502024"/>
                  <a:pt x="25267" y="502024"/>
                </a:cubicBezTo>
                <a:cubicBezTo>
                  <a:pt x="31567" y="502024"/>
                  <a:pt x="29252" y="490071"/>
                  <a:pt x="31244" y="484095"/>
                </a:cubicBezTo>
                <a:cubicBezTo>
                  <a:pt x="29252" y="470150"/>
                  <a:pt x="28030" y="456072"/>
                  <a:pt x="25267" y="442259"/>
                </a:cubicBezTo>
                <a:cubicBezTo>
                  <a:pt x="24032" y="436082"/>
                  <a:pt x="21022" y="418273"/>
                  <a:pt x="19291" y="424330"/>
                </a:cubicBezTo>
                <a:cubicBezTo>
                  <a:pt x="13791" y="443581"/>
                  <a:pt x="15306" y="464173"/>
                  <a:pt x="13314" y="484095"/>
                </a:cubicBezTo>
                <a:cubicBezTo>
                  <a:pt x="249" y="444894"/>
                  <a:pt x="-4396" y="438502"/>
                  <a:pt x="13314" y="376518"/>
                </a:cubicBezTo>
                <a:cubicBezTo>
                  <a:pt x="15045" y="370460"/>
                  <a:pt x="25267" y="380503"/>
                  <a:pt x="31244" y="382495"/>
                </a:cubicBezTo>
                <a:cubicBezTo>
                  <a:pt x="33236" y="388471"/>
                  <a:pt x="37220" y="394124"/>
                  <a:pt x="37220" y="400424"/>
                </a:cubicBezTo>
                <a:cubicBezTo>
                  <a:pt x="37220" y="408638"/>
                  <a:pt x="38078" y="428886"/>
                  <a:pt x="31244" y="424330"/>
                </a:cubicBezTo>
                <a:cubicBezTo>
                  <a:pt x="20761" y="417341"/>
                  <a:pt x="19291" y="388471"/>
                  <a:pt x="19291" y="388471"/>
                </a:cubicBezTo>
                <a:cubicBezTo>
                  <a:pt x="21283" y="368549"/>
                  <a:pt x="19767" y="347957"/>
                  <a:pt x="25267" y="328706"/>
                </a:cubicBezTo>
                <a:cubicBezTo>
                  <a:pt x="26998" y="322648"/>
                  <a:pt x="31244" y="340336"/>
                  <a:pt x="31244" y="346636"/>
                </a:cubicBezTo>
                <a:cubicBezTo>
                  <a:pt x="31244" y="356794"/>
                  <a:pt x="27259" y="366557"/>
                  <a:pt x="25267" y="376518"/>
                </a:cubicBezTo>
                <a:cubicBezTo>
                  <a:pt x="23275" y="366557"/>
                  <a:pt x="19291" y="356794"/>
                  <a:pt x="19291" y="346636"/>
                </a:cubicBezTo>
                <a:cubicBezTo>
                  <a:pt x="19291" y="301288"/>
                  <a:pt x="19428" y="281171"/>
                  <a:pt x="37220" y="316753"/>
                </a:cubicBezTo>
                <a:cubicBezTo>
                  <a:pt x="40038" y="322388"/>
                  <a:pt x="41205" y="328706"/>
                  <a:pt x="43197" y="334683"/>
                </a:cubicBezTo>
                <a:cubicBezTo>
                  <a:pt x="41205" y="344644"/>
                  <a:pt x="47181" y="366557"/>
                  <a:pt x="37220" y="364565"/>
                </a:cubicBezTo>
                <a:cubicBezTo>
                  <a:pt x="23133" y="361747"/>
                  <a:pt x="13314" y="328706"/>
                  <a:pt x="13314" y="328706"/>
                </a:cubicBezTo>
                <a:cubicBezTo>
                  <a:pt x="15306" y="300816"/>
                  <a:pt x="9473" y="271217"/>
                  <a:pt x="19291" y="245036"/>
                </a:cubicBezTo>
                <a:cubicBezTo>
                  <a:pt x="23715" y="233239"/>
                  <a:pt x="27260" y="268942"/>
                  <a:pt x="31244" y="280895"/>
                </a:cubicBezTo>
                <a:cubicBezTo>
                  <a:pt x="33236" y="286871"/>
                  <a:pt x="40714" y="304066"/>
                  <a:pt x="37220" y="298824"/>
                </a:cubicBezTo>
                <a:lnTo>
                  <a:pt x="25267" y="280895"/>
                </a:lnTo>
                <a:cubicBezTo>
                  <a:pt x="23275" y="258981"/>
                  <a:pt x="27463" y="235584"/>
                  <a:pt x="19291" y="215153"/>
                </a:cubicBezTo>
                <a:cubicBezTo>
                  <a:pt x="16951" y="209304"/>
                  <a:pt x="3353" y="227107"/>
                  <a:pt x="1361" y="221130"/>
                </a:cubicBezTo>
                <a:cubicBezTo>
                  <a:pt x="-3094" y="207766"/>
                  <a:pt x="4575" y="193108"/>
                  <a:pt x="7338" y="179295"/>
                </a:cubicBezTo>
                <a:cubicBezTo>
                  <a:pt x="8574" y="173117"/>
                  <a:pt x="8859" y="165820"/>
                  <a:pt x="13314" y="161365"/>
                </a:cubicBezTo>
                <a:cubicBezTo>
                  <a:pt x="17769" y="156910"/>
                  <a:pt x="25267" y="157381"/>
                  <a:pt x="31244" y="155389"/>
                </a:cubicBezTo>
                <a:cubicBezTo>
                  <a:pt x="33236" y="163358"/>
                  <a:pt x="37220" y="171081"/>
                  <a:pt x="37220" y="179295"/>
                </a:cubicBezTo>
                <a:cubicBezTo>
                  <a:pt x="37220" y="185595"/>
                  <a:pt x="32975" y="191167"/>
                  <a:pt x="31244" y="197224"/>
                </a:cubicBezTo>
                <a:cubicBezTo>
                  <a:pt x="28987" y="205122"/>
                  <a:pt x="27259" y="213161"/>
                  <a:pt x="25267" y="221130"/>
                </a:cubicBezTo>
                <a:cubicBezTo>
                  <a:pt x="6983" y="166277"/>
                  <a:pt x="12060" y="197808"/>
                  <a:pt x="19291" y="125506"/>
                </a:cubicBezTo>
                <a:cubicBezTo>
                  <a:pt x="25267" y="127498"/>
                  <a:pt x="35228" y="125507"/>
                  <a:pt x="37220" y="131483"/>
                </a:cubicBezTo>
                <a:cubicBezTo>
                  <a:pt x="40432" y="141120"/>
                  <a:pt x="38427" y="154182"/>
                  <a:pt x="31244" y="161365"/>
                </a:cubicBezTo>
                <a:cubicBezTo>
                  <a:pt x="26789" y="165820"/>
                  <a:pt x="27259" y="149412"/>
                  <a:pt x="25267" y="143436"/>
                </a:cubicBezTo>
                <a:cubicBezTo>
                  <a:pt x="27259" y="121522"/>
                  <a:pt x="25199" y="98852"/>
                  <a:pt x="31244" y="77695"/>
                </a:cubicBezTo>
                <a:cubicBezTo>
                  <a:pt x="33500" y="69797"/>
                  <a:pt x="37220" y="93386"/>
                  <a:pt x="37220" y="101600"/>
                </a:cubicBezTo>
                <a:cubicBezTo>
                  <a:pt x="37220" y="115687"/>
                  <a:pt x="33236" y="129491"/>
                  <a:pt x="31244" y="143436"/>
                </a:cubicBezTo>
                <a:cubicBezTo>
                  <a:pt x="-4555" y="107637"/>
                  <a:pt x="6419" y="127644"/>
                  <a:pt x="19291" y="41836"/>
                </a:cubicBezTo>
                <a:cubicBezTo>
                  <a:pt x="21160" y="29376"/>
                  <a:pt x="31244" y="5977"/>
                  <a:pt x="31244" y="5977"/>
                </a:cubicBezTo>
                <a:lnTo>
                  <a:pt x="43197" y="41836"/>
                </a:lnTo>
                <a:lnTo>
                  <a:pt x="49173" y="59765"/>
                </a:lnTo>
                <a:cubicBezTo>
                  <a:pt x="43197" y="63749"/>
                  <a:pt x="37668" y="74930"/>
                  <a:pt x="31244" y="71718"/>
                </a:cubicBezTo>
                <a:cubicBezTo>
                  <a:pt x="23897" y="68045"/>
                  <a:pt x="25949" y="55998"/>
                  <a:pt x="25267" y="47812"/>
                </a:cubicBezTo>
                <a:cubicBezTo>
                  <a:pt x="23943" y="31930"/>
                  <a:pt x="25267" y="15937"/>
                  <a:pt x="25267" y="0"/>
                </a:cubicBezTo>
              </a:path>
            </a:pathLst>
          </a:custGeom>
          <a:noFill/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7667"/>
            <a:endParaRPr lang="en-CA" sz="2117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25E19B99-7AB7-4D74-9B07-763BAA020C9B}"/>
              </a:ext>
            </a:extLst>
          </p:cNvPr>
          <p:cNvSpPr/>
          <p:nvPr/>
        </p:nvSpPr>
        <p:spPr>
          <a:xfrm rot="5400000">
            <a:off x="1544209" y="1043367"/>
            <a:ext cx="53765" cy="414123"/>
          </a:xfrm>
          <a:custGeom>
            <a:avLst/>
            <a:gdLst>
              <a:gd name="connsiteX0" fmla="*/ 19291 w 49173"/>
              <a:gd name="connsiteY0" fmla="*/ 776942 h 778485"/>
              <a:gd name="connsiteX1" fmla="*/ 31244 w 49173"/>
              <a:gd name="connsiteY1" fmla="*/ 741083 h 778485"/>
              <a:gd name="connsiteX2" fmla="*/ 43197 w 49173"/>
              <a:gd name="connsiteY2" fmla="*/ 776942 h 778485"/>
              <a:gd name="connsiteX3" fmla="*/ 13314 w 49173"/>
              <a:gd name="connsiteY3" fmla="*/ 747059 h 778485"/>
              <a:gd name="connsiteX4" fmla="*/ 19291 w 49173"/>
              <a:gd name="connsiteY4" fmla="*/ 699248 h 778485"/>
              <a:gd name="connsiteX5" fmla="*/ 31244 w 49173"/>
              <a:gd name="connsiteY5" fmla="*/ 717177 h 778485"/>
              <a:gd name="connsiteX6" fmla="*/ 37220 w 49173"/>
              <a:gd name="connsiteY6" fmla="*/ 735106 h 778485"/>
              <a:gd name="connsiteX7" fmla="*/ 37220 w 49173"/>
              <a:gd name="connsiteY7" fmla="*/ 651436 h 778485"/>
              <a:gd name="connsiteX8" fmla="*/ 25267 w 49173"/>
              <a:gd name="connsiteY8" fmla="*/ 669365 h 778485"/>
              <a:gd name="connsiteX9" fmla="*/ 25267 w 49173"/>
              <a:gd name="connsiteY9" fmla="*/ 525930 h 778485"/>
              <a:gd name="connsiteX10" fmla="*/ 37220 w 49173"/>
              <a:gd name="connsiteY10" fmla="*/ 561789 h 778485"/>
              <a:gd name="connsiteX11" fmla="*/ 31244 w 49173"/>
              <a:gd name="connsiteY11" fmla="*/ 615577 h 778485"/>
              <a:gd name="connsiteX12" fmla="*/ 25267 w 49173"/>
              <a:gd name="connsiteY12" fmla="*/ 597648 h 778485"/>
              <a:gd name="connsiteX13" fmla="*/ 13314 w 49173"/>
              <a:gd name="connsiteY13" fmla="*/ 531906 h 778485"/>
              <a:gd name="connsiteX14" fmla="*/ 19291 w 49173"/>
              <a:gd name="connsiteY14" fmla="*/ 484095 h 778485"/>
              <a:gd name="connsiteX15" fmla="*/ 25267 w 49173"/>
              <a:gd name="connsiteY15" fmla="*/ 502024 h 778485"/>
              <a:gd name="connsiteX16" fmla="*/ 31244 w 49173"/>
              <a:gd name="connsiteY16" fmla="*/ 484095 h 778485"/>
              <a:gd name="connsiteX17" fmla="*/ 25267 w 49173"/>
              <a:gd name="connsiteY17" fmla="*/ 442259 h 778485"/>
              <a:gd name="connsiteX18" fmla="*/ 19291 w 49173"/>
              <a:gd name="connsiteY18" fmla="*/ 424330 h 778485"/>
              <a:gd name="connsiteX19" fmla="*/ 13314 w 49173"/>
              <a:gd name="connsiteY19" fmla="*/ 484095 h 778485"/>
              <a:gd name="connsiteX20" fmla="*/ 13314 w 49173"/>
              <a:gd name="connsiteY20" fmla="*/ 376518 h 778485"/>
              <a:gd name="connsiteX21" fmla="*/ 31244 w 49173"/>
              <a:gd name="connsiteY21" fmla="*/ 382495 h 778485"/>
              <a:gd name="connsiteX22" fmla="*/ 37220 w 49173"/>
              <a:gd name="connsiteY22" fmla="*/ 400424 h 778485"/>
              <a:gd name="connsiteX23" fmla="*/ 31244 w 49173"/>
              <a:gd name="connsiteY23" fmla="*/ 424330 h 778485"/>
              <a:gd name="connsiteX24" fmla="*/ 19291 w 49173"/>
              <a:gd name="connsiteY24" fmla="*/ 388471 h 778485"/>
              <a:gd name="connsiteX25" fmla="*/ 25267 w 49173"/>
              <a:gd name="connsiteY25" fmla="*/ 328706 h 778485"/>
              <a:gd name="connsiteX26" fmla="*/ 31244 w 49173"/>
              <a:gd name="connsiteY26" fmla="*/ 346636 h 778485"/>
              <a:gd name="connsiteX27" fmla="*/ 25267 w 49173"/>
              <a:gd name="connsiteY27" fmla="*/ 376518 h 778485"/>
              <a:gd name="connsiteX28" fmla="*/ 19291 w 49173"/>
              <a:gd name="connsiteY28" fmla="*/ 346636 h 778485"/>
              <a:gd name="connsiteX29" fmla="*/ 37220 w 49173"/>
              <a:gd name="connsiteY29" fmla="*/ 316753 h 778485"/>
              <a:gd name="connsiteX30" fmla="*/ 43197 w 49173"/>
              <a:gd name="connsiteY30" fmla="*/ 334683 h 778485"/>
              <a:gd name="connsiteX31" fmla="*/ 37220 w 49173"/>
              <a:gd name="connsiteY31" fmla="*/ 364565 h 778485"/>
              <a:gd name="connsiteX32" fmla="*/ 13314 w 49173"/>
              <a:gd name="connsiteY32" fmla="*/ 328706 h 778485"/>
              <a:gd name="connsiteX33" fmla="*/ 19291 w 49173"/>
              <a:gd name="connsiteY33" fmla="*/ 245036 h 778485"/>
              <a:gd name="connsiteX34" fmla="*/ 31244 w 49173"/>
              <a:gd name="connsiteY34" fmla="*/ 280895 h 778485"/>
              <a:gd name="connsiteX35" fmla="*/ 37220 w 49173"/>
              <a:gd name="connsiteY35" fmla="*/ 298824 h 778485"/>
              <a:gd name="connsiteX36" fmla="*/ 25267 w 49173"/>
              <a:gd name="connsiteY36" fmla="*/ 280895 h 778485"/>
              <a:gd name="connsiteX37" fmla="*/ 19291 w 49173"/>
              <a:gd name="connsiteY37" fmla="*/ 215153 h 778485"/>
              <a:gd name="connsiteX38" fmla="*/ 1361 w 49173"/>
              <a:gd name="connsiteY38" fmla="*/ 221130 h 778485"/>
              <a:gd name="connsiteX39" fmla="*/ 7338 w 49173"/>
              <a:gd name="connsiteY39" fmla="*/ 179295 h 778485"/>
              <a:gd name="connsiteX40" fmla="*/ 13314 w 49173"/>
              <a:gd name="connsiteY40" fmla="*/ 161365 h 778485"/>
              <a:gd name="connsiteX41" fmla="*/ 31244 w 49173"/>
              <a:gd name="connsiteY41" fmla="*/ 155389 h 778485"/>
              <a:gd name="connsiteX42" fmla="*/ 37220 w 49173"/>
              <a:gd name="connsiteY42" fmla="*/ 179295 h 778485"/>
              <a:gd name="connsiteX43" fmla="*/ 31244 w 49173"/>
              <a:gd name="connsiteY43" fmla="*/ 197224 h 778485"/>
              <a:gd name="connsiteX44" fmla="*/ 25267 w 49173"/>
              <a:gd name="connsiteY44" fmla="*/ 221130 h 778485"/>
              <a:gd name="connsiteX45" fmla="*/ 19291 w 49173"/>
              <a:gd name="connsiteY45" fmla="*/ 125506 h 778485"/>
              <a:gd name="connsiteX46" fmla="*/ 37220 w 49173"/>
              <a:gd name="connsiteY46" fmla="*/ 131483 h 778485"/>
              <a:gd name="connsiteX47" fmla="*/ 31244 w 49173"/>
              <a:gd name="connsiteY47" fmla="*/ 161365 h 778485"/>
              <a:gd name="connsiteX48" fmla="*/ 25267 w 49173"/>
              <a:gd name="connsiteY48" fmla="*/ 143436 h 778485"/>
              <a:gd name="connsiteX49" fmla="*/ 31244 w 49173"/>
              <a:gd name="connsiteY49" fmla="*/ 77695 h 778485"/>
              <a:gd name="connsiteX50" fmla="*/ 37220 w 49173"/>
              <a:gd name="connsiteY50" fmla="*/ 101600 h 778485"/>
              <a:gd name="connsiteX51" fmla="*/ 31244 w 49173"/>
              <a:gd name="connsiteY51" fmla="*/ 143436 h 778485"/>
              <a:gd name="connsiteX52" fmla="*/ 19291 w 49173"/>
              <a:gd name="connsiteY52" fmla="*/ 41836 h 778485"/>
              <a:gd name="connsiteX53" fmla="*/ 31244 w 49173"/>
              <a:gd name="connsiteY53" fmla="*/ 5977 h 778485"/>
              <a:gd name="connsiteX54" fmla="*/ 43197 w 49173"/>
              <a:gd name="connsiteY54" fmla="*/ 41836 h 778485"/>
              <a:gd name="connsiteX55" fmla="*/ 49173 w 49173"/>
              <a:gd name="connsiteY55" fmla="*/ 59765 h 778485"/>
              <a:gd name="connsiteX56" fmla="*/ 31244 w 49173"/>
              <a:gd name="connsiteY56" fmla="*/ 71718 h 778485"/>
              <a:gd name="connsiteX57" fmla="*/ 25267 w 49173"/>
              <a:gd name="connsiteY57" fmla="*/ 47812 h 778485"/>
              <a:gd name="connsiteX58" fmla="*/ 25267 w 49173"/>
              <a:gd name="connsiteY58" fmla="*/ 0 h 77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9173" h="778485">
                <a:moveTo>
                  <a:pt x="19291" y="776942"/>
                </a:moveTo>
                <a:cubicBezTo>
                  <a:pt x="23275" y="764989"/>
                  <a:pt x="18644" y="741083"/>
                  <a:pt x="31244" y="741083"/>
                </a:cubicBezTo>
                <a:cubicBezTo>
                  <a:pt x="43844" y="741083"/>
                  <a:pt x="50186" y="787426"/>
                  <a:pt x="43197" y="776942"/>
                </a:cubicBezTo>
                <a:cubicBezTo>
                  <a:pt x="27260" y="753035"/>
                  <a:pt x="37221" y="762996"/>
                  <a:pt x="13314" y="747059"/>
                </a:cubicBezTo>
                <a:cubicBezTo>
                  <a:pt x="15306" y="731122"/>
                  <a:pt x="11027" y="713020"/>
                  <a:pt x="19291" y="699248"/>
                </a:cubicBezTo>
                <a:cubicBezTo>
                  <a:pt x="22987" y="693089"/>
                  <a:pt x="28032" y="710753"/>
                  <a:pt x="31244" y="717177"/>
                </a:cubicBezTo>
                <a:cubicBezTo>
                  <a:pt x="34061" y="722812"/>
                  <a:pt x="35228" y="729130"/>
                  <a:pt x="37220" y="735106"/>
                </a:cubicBezTo>
                <a:cubicBezTo>
                  <a:pt x="44679" y="705273"/>
                  <a:pt x="52239" y="686478"/>
                  <a:pt x="37220" y="651436"/>
                </a:cubicBezTo>
                <a:cubicBezTo>
                  <a:pt x="34390" y="644834"/>
                  <a:pt x="29251" y="663389"/>
                  <a:pt x="25267" y="669365"/>
                </a:cubicBezTo>
                <a:cubicBezTo>
                  <a:pt x="18025" y="618666"/>
                  <a:pt x="9960" y="582058"/>
                  <a:pt x="25267" y="525930"/>
                </a:cubicBezTo>
                <a:cubicBezTo>
                  <a:pt x="28582" y="513774"/>
                  <a:pt x="37220" y="561789"/>
                  <a:pt x="37220" y="561789"/>
                </a:cubicBezTo>
                <a:cubicBezTo>
                  <a:pt x="35228" y="579718"/>
                  <a:pt x="36949" y="598463"/>
                  <a:pt x="31244" y="615577"/>
                </a:cubicBezTo>
                <a:cubicBezTo>
                  <a:pt x="29252" y="621553"/>
                  <a:pt x="26998" y="603705"/>
                  <a:pt x="25267" y="597648"/>
                </a:cubicBezTo>
                <a:cubicBezTo>
                  <a:pt x="17218" y="569476"/>
                  <a:pt x="18150" y="565752"/>
                  <a:pt x="13314" y="531906"/>
                </a:cubicBezTo>
                <a:cubicBezTo>
                  <a:pt x="15306" y="515969"/>
                  <a:pt x="13326" y="499007"/>
                  <a:pt x="19291" y="484095"/>
                </a:cubicBezTo>
                <a:cubicBezTo>
                  <a:pt x="21631" y="478246"/>
                  <a:pt x="18967" y="502024"/>
                  <a:pt x="25267" y="502024"/>
                </a:cubicBezTo>
                <a:cubicBezTo>
                  <a:pt x="31567" y="502024"/>
                  <a:pt x="29252" y="490071"/>
                  <a:pt x="31244" y="484095"/>
                </a:cubicBezTo>
                <a:cubicBezTo>
                  <a:pt x="29252" y="470150"/>
                  <a:pt x="28030" y="456072"/>
                  <a:pt x="25267" y="442259"/>
                </a:cubicBezTo>
                <a:cubicBezTo>
                  <a:pt x="24032" y="436082"/>
                  <a:pt x="21022" y="418273"/>
                  <a:pt x="19291" y="424330"/>
                </a:cubicBezTo>
                <a:cubicBezTo>
                  <a:pt x="13791" y="443581"/>
                  <a:pt x="15306" y="464173"/>
                  <a:pt x="13314" y="484095"/>
                </a:cubicBezTo>
                <a:cubicBezTo>
                  <a:pt x="249" y="444894"/>
                  <a:pt x="-4396" y="438502"/>
                  <a:pt x="13314" y="376518"/>
                </a:cubicBezTo>
                <a:cubicBezTo>
                  <a:pt x="15045" y="370460"/>
                  <a:pt x="25267" y="380503"/>
                  <a:pt x="31244" y="382495"/>
                </a:cubicBezTo>
                <a:cubicBezTo>
                  <a:pt x="33236" y="388471"/>
                  <a:pt x="37220" y="394124"/>
                  <a:pt x="37220" y="400424"/>
                </a:cubicBezTo>
                <a:cubicBezTo>
                  <a:pt x="37220" y="408638"/>
                  <a:pt x="38078" y="428886"/>
                  <a:pt x="31244" y="424330"/>
                </a:cubicBezTo>
                <a:cubicBezTo>
                  <a:pt x="20761" y="417341"/>
                  <a:pt x="19291" y="388471"/>
                  <a:pt x="19291" y="388471"/>
                </a:cubicBezTo>
                <a:cubicBezTo>
                  <a:pt x="21283" y="368549"/>
                  <a:pt x="19767" y="347957"/>
                  <a:pt x="25267" y="328706"/>
                </a:cubicBezTo>
                <a:cubicBezTo>
                  <a:pt x="26998" y="322648"/>
                  <a:pt x="31244" y="340336"/>
                  <a:pt x="31244" y="346636"/>
                </a:cubicBezTo>
                <a:cubicBezTo>
                  <a:pt x="31244" y="356794"/>
                  <a:pt x="27259" y="366557"/>
                  <a:pt x="25267" y="376518"/>
                </a:cubicBezTo>
                <a:cubicBezTo>
                  <a:pt x="23275" y="366557"/>
                  <a:pt x="19291" y="356794"/>
                  <a:pt x="19291" y="346636"/>
                </a:cubicBezTo>
                <a:cubicBezTo>
                  <a:pt x="19291" y="301288"/>
                  <a:pt x="19428" y="281171"/>
                  <a:pt x="37220" y="316753"/>
                </a:cubicBezTo>
                <a:cubicBezTo>
                  <a:pt x="40038" y="322388"/>
                  <a:pt x="41205" y="328706"/>
                  <a:pt x="43197" y="334683"/>
                </a:cubicBezTo>
                <a:cubicBezTo>
                  <a:pt x="41205" y="344644"/>
                  <a:pt x="47181" y="366557"/>
                  <a:pt x="37220" y="364565"/>
                </a:cubicBezTo>
                <a:cubicBezTo>
                  <a:pt x="23133" y="361747"/>
                  <a:pt x="13314" y="328706"/>
                  <a:pt x="13314" y="328706"/>
                </a:cubicBezTo>
                <a:cubicBezTo>
                  <a:pt x="15306" y="300816"/>
                  <a:pt x="9473" y="271217"/>
                  <a:pt x="19291" y="245036"/>
                </a:cubicBezTo>
                <a:cubicBezTo>
                  <a:pt x="23715" y="233239"/>
                  <a:pt x="27260" y="268942"/>
                  <a:pt x="31244" y="280895"/>
                </a:cubicBezTo>
                <a:cubicBezTo>
                  <a:pt x="33236" y="286871"/>
                  <a:pt x="40714" y="304066"/>
                  <a:pt x="37220" y="298824"/>
                </a:cubicBezTo>
                <a:lnTo>
                  <a:pt x="25267" y="280895"/>
                </a:lnTo>
                <a:cubicBezTo>
                  <a:pt x="23275" y="258981"/>
                  <a:pt x="27463" y="235584"/>
                  <a:pt x="19291" y="215153"/>
                </a:cubicBezTo>
                <a:cubicBezTo>
                  <a:pt x="16951" y="209304"/>
                  <a:pt x="3353" y="227107"/>
                  <a:pt x="1361" y="221130"/>
                </a:cubicBezTo>
                <a:cubicBezTo>
                  <a:pt x="-3094" y="207766"/>
                  <a:pt x="4575" y="193108"/>
                  <a:pt x="7338" y="179295"/>
                </a:cubicBezTo>
                <a:cubicBezTo>
                  <a:pt x="8574" y="173117"/>
                  <a:pt x="8859" y="165820"/>
                  <a:pt x="13314" y="161365"/>
                </a:cubicBezTo>
                <a:cubicBezTo>
                  <a:pt x="17769" y="156910"/>
                  <a:pt x="25267" y="157381"/>
                  <a:pt x="31244" y="155389"/>
                </a:cubicBezTo>
                <a:cubicBezTo>
                  <a:pt x="33236" y="163358"/>
                  <a:pt x="37220" y="171081"/>
                  <a:pt x="37220" y="179295"/>
                </a:cubicBezTo>
                <a:cubicBezTo>
                  <a:pt x="37220" y="185595"/>
                  <a:pt x="32975" y="191167"/>
                  <a:pt x="31244" y="197224"/>
                </a:cubicBezTo>
                <a:cubicBezTo>
                  <a:pt x="28987" y="205122"/>
                  <a:pt x="27259" y="213161"/>
                  <a:pt x="25267" y="221130"/>
                </a:cubicBezTo>
                <a:cubicBezTo>
                  <a:pt x="6983" y="166277"/>
                  <a:pt x="12060" y="197808"/>
                  <a:pt x="19291" y="125506"/>
                </a:cubicBezTo>
                <a:cubicBezTo>
                  <a:pt x="25267" y="127498"/>
                  <a:pt x="35228" y="125507"/>
                  <a:pt x="37220" y="131483"/>
                </a:cubicBezTo>
                <a:cubicBezTo>
                  <a:pt x="40432" y="141120"/>
                  <a:pt x="38427" y="154182"/>
                  <a:pt x="31244" y="161365"/>
                </a:cubicBezTo>
                <a:cubicBezTo>
                  <a:pt x="26789" y="165820"/>
                  <a:pt x="27259" y="149412"/>
                  <a:pt x="25267" y="143436"/>
                </a:cubicBezTo>
                <a:cubicBezTo>
                  <a:pt x="27259" y="121522"/>
                  <a:pt x="25199" y="98852"/>
                  <a:pt x="31244" y="77695"/>
                </a:cubicBezTo>
                <a:cubicBezTo>
                  <a:pt x="33500" y="69797"/>
                  <a:pt x="37220" y="93386"/>
                  <a:pt x="37220" y="101600"/>
                </a:cubicBezTo>
                <a:cubicBezTo>
                  <a:pt x="37220" y="115687"/>
                  <a:pt x="33236" y="129491"/>
                  <a:pt x="31244" y="143436"/>
                </a:cubicBezTo>
                <a:cubicBezTo>
                  <a:pt x="-4555" y="107637"/>
                  <a:pt x="6419" y="127644"/>
                  <a:pt x="19291" y="41836"/>
                </a:cubicBezTo>
                <a:cubicBezTo>
                  <a:pt x="21160" y="29376"/>
                  <a:pt x="31244" y="5977"/>
                  <a:pt x="31244" y="5977"/>
                </a:cubicBezTo>
                <a:lnTo>
                  <a:pt x="43197" y="41836"/>
                </a:lnTo>
                <a:lnTo>
                  <a:pt x="49173" y="59765"/>
                </a:lnTo>
                <a:cubicBezTo>
                  <a:pt x="43197" y="63749"/>
                  <a:pt x="37668" y="74930"/>
                  <a:pt x="31244" y="71718"/>
                </a:cubicBezTo>
                <a:cubicBezTo>
                  <a:pt x="23897" y="68045"/>
                  <a:pt x="25949" y="55998"/>
                  <a:pt x="25267" y="47812"/>
                </a:cubicBezTo>
                <a:cubicBezTo>
                  <a:pt x="23943" y="31930"/>
                  <a:pt x="25267" y="15937"/>
                  <a:pt x="25267" y="0"/>
                </a:cubicBezTo>
              </a:path>
            </a:pathLst>
          </a:custGeom>
          <a:noFill/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7667"/>
            <a:endParaRPr lang="en-CA" sz="2117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8418121D-FE74-4E63-9D31-29D1EE32E043}"/>
              </a:ext>
            </a:extLst>
          </p:cNvPr>
          <p:cNvCxnSpPr>
            <a:cxnSpLocks/>
          </p:cNvCxnSpPr>
          <p:nvPr/>
        </p:nvCxnSpPr>
        <p:spPr>
          <a:xfrm>
            <a:off x="1382643" y="1191065"/>
            <a:ext cx="3675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" name="Picture 71">
            <a:extLst>
              <a:ext uri="{FF2B5EF4-FFF2-40B4-BE49-F238E27FC236}">
                <a16:creationId xmlns:a16="http://schemas.microsoft.com/office/drawing/2014/main" id="{36C0AD89-6B6D-49BA-86A2-54AD5CAB10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1431"/>
          <a:stretch/>
        </p:blipFill>
        <p:spPr>
          <a:xfrm>
            <a:off x="1539742" y="794250"/>
            <a:ext cx="1164969" cy="645971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185DAC41-F934-4FE4-85EC-850B2673C2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0209" y="72745"/>
            <a:ext cx="784041" cy="717314"/>
          </a:xfrm>
          <a:prstGeom prst="rect">
            <a:avLst/>
          </a:prstGeom>
        </p:spPr>
      </p:pic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C3C64A1C-9E9D-481C-9CB4-8B5B07C106C7}"/>
              </a:ext>
            </a:extLst>
          </p:cNvPr>
          <p:cNvCxnSpPr>
            <a:cxnSpLocks/>
          </p:cNvCxnSpPr>
          <p:nvPr/>
        </p:nvCxnSpPr>
        <p:spPr>
          <a:xfrm>
            <a:off x="1382643" y="1307224"/>
            <a:ext cx="3675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CE5EB3E2-6C91-4700-91DC-A727F68E33D3}"/>
              </a:ext>
            </a:extLst>
          </p:cNvPr>
          <p:cNvSpPr/>
          <p:nvPr/>
        </p:nvSpPr>
        <p:spPr>
          <a:xfrm>
            <a:off x="1264554" y="1243243"/>
            <a:ext cx="57827" cy="915491"/>
          </a:xfrm>
          <a:custGeom>
            <a:avLst/>
            <a:gdLst>
              <a:gd name="connsiteX0" fmla="*/ 19291 w 49173"/>
              <a:gd name="connsiteY0" fmla="*/ 776942 h 778485"/>
              <a:gd name="connsiteX1" fmla="*/ 31244 w 49173"/>
              <a:gd name="connsiteY1" fmla="*/ 741083 h 778485"/>
              <a:gd name="connsiteX2" fmla="*/ 43197 w 49173"/>
              <a:gd name="connsiteY2" fmla="*/ 776942 h 778485"/>
              <a:gd name="connsiteX3" fmla="*/ 13314 w 49173"/>
              <a:gd name="connsiteY3" fmla="*/ 747059 h 778485"/>
              <a:gd name="connsiteX4" fmla="*/ 19291 w 49173"/>
              <a:gd name="connsiteY4" fmla="*/ 699248 h 778485"/>
              <a:gd name="connsiteX5" fmla="*/ 31244 w 49173"/>
              <a:gd name="connsiteY5" fmla="*/ 717177 h 778485"/>
              <a:gd name="connsiteX6" fmla="*/ 37220 w 49173"/>
              <a:gd name="connsiteY6" fmla="*/ 735106 h 778485"/>
              <a:gd name="connsiteX7" fmla="*/ 37220 w 49173"/>
              <a:gd name="connsiteY7" fmla="*/ 651436 h 778485"/>
              <a:gd name="connsiteX8" fmla="*/ 25267 w 49173"/>
              <a:gd name="connsiteY8" fmla="*/ 669365 h 778485"/>
              <a:gd name="connsiteX9" fmla="*/ 25267 w 49173"/>
              <a:gd name="connsiteY9" fmla="*/ 525930 h 778485"/>
              <a:gd name="connsiteX10" fmla="*/ 37220 w 49173"/>
              <a:gd name="connsiteY10" fmla="*/ 561789 h 778485"/>
              <a:gd name="connsiteX11" fmla="*/ 31244 w 49173"/>
              <a:gd name="connsiteY11" fmla="*/ 615577 h 778485"/>
              <a:gd name="connsiteX12" fmla="*/ 25267 w 49173"/>
              <a:gd name="connsiteY12" fmla="*/ 597648 h 778485"/>
              <a:gd name="connsiteX13" fmla="*/ 13314 w 49173"/>
              <a:gd name="connsiteY13" fmla="*/ 531906 h 778485"/>
              <a:gd name="connsiteX14" fmla="*/ 19291 w 49173"/>
              <a:gd name="connsiteY14" fmla="*/ 484095 h 778485"/>
              <a:gd name="connsiteX15" fmla="*/ 25267 w 49173"/>
              <a:gd name="connsiteY15" fmla="*/ 502024 h 778485"/>
              <a:gd name="connsiteX16" fmla="*/ 31244 w 49173"/>
              <a:gd name="connsiteY16" fmla="*/ 484095 h 778485"/>
              <a:gd name="connsiteX17" fmla="*/ 25267 w 49173"/>
              <a:gd name="connsiteY17" fmla="*/ 442259 h 778485"/>
              <a:gd name="connsiteX18" fmla="*/ 19291 w 49173"/>
              <a:gd name="connsiteY18" fmla="*/ 424330 h 778485"/>
              <a:gd name="connsiteX19" fmla="*/ 13314 w 49173"/>
              <a:gd name="connsiteY19" fmla="*/ 484095 h 778485"/>
              <a:gd name="connsiteX20" fmla="*/ 13314 w 49173"/>
              <a:gd name="connsiteY20" fmla="*/ 376518 h 778485"/>
              <a:gd name="connsiteX21" fmla="*/ 31244 w 49173"/>
              <a:gd name="connsiteY21" fmla="*/ 382495 h 778485"/>
              <a:gd name="connsiteX22" fmla="*/ 37220 w 49173"/>
              <a:gd name="connsiteY22" fmla="*/ 400424 h 778485"/>
              <a:gd name="connsiteX23" fmla="*/ 31244 w 49173"/>
              <a:gd name="connsiteY23" fmla="*/ 424330 h 778485"/>
              <a:gd name="connsiteX24" fmla="*/ 19291 w 49173"/>
              <a:gd name="connsiteY24" fmla="*/ 388471 h 778485"/>
              <a:gd name="connsiteX25" fmla="*/ 25267 w 49173"/>
              <a:gd name="connsiteY25" fmla="*/ 328706 h 778485"/>
              <a:gd name="connsiteX26" fmla="*/ 31244 w 49173"/>
              <a:gd name="connsiteY26" fmla="*/ 346636 h 778485"/>
              <a:gd name="connsiteX27" fmla="*/ 25267 w 49173"/>
              <a:gd name="connsiteY27" fmla="*/ 376518 h 778485"/>
              <a:gd name="connsiteX28" fmla="*/ 19291 w 49173"/>
              <a:gd name="connsiteY28" fmla="*/ 346636 h 778485"/>
              <a:gd name="connsiteX29" fmla="*/ 37220 w 49173"/>
              <a:gd name="connsiteY29" fmla="*/ 316753 h 778485"/>
              <a:gd name="connsiteX30" fmla="*/ 43197 w 49173"/>
              <a:gd name="connsiteY30" fmla="*/ 334683 h 778485"/>
              <a:gd name="connsiteX31" fmla="*/ 37220 w 49173"/>
              <a:gd name="connsiteY31" fmla="*/ 364565 h 778485"/>
              <a:gd name="connsiteX32" fmla="*/ 13314 w 49173"/>
              <a:gd name="connsiteY32" fmla="*/ 328706 h 778485"/>
              <a:gd name="connsiteX33" fmla="*/ 19291 w 49173"/>
              <a:gd name="connsiteY33" fmla="*/ 245036 h 778485"/>
              <a:gd name="connsiteX34" fmla="*/ 31244 w 49173"/>
              <a:gd name="connsiteY34" fmla="*/ 280895 h 778485"/>
              <a:gd name="connsiteX35" fmla="*/ 37220 w 49173"/>
              <a:gd name="connsiteY35" fmla="*/ 298824 h 778485"/>
              <a:gd name="connsiteX36" fmla="*/ 25267 w 49173"/>
              <a:gd name="connsiteY36" fmla="*/ 280895 h 778485"/>
              <a:gd name="connsiteX37" fmla="*/ 19291 w 49173"/>
              <a:gd name="connsiteY37" fmla="*/ 215153 h 778485"/>
              <a:gd name="connsiteX38" fmla="*/ 1361 w 49173"/>
              <a:gd name="connsiteY38" fmla="*/ 221130 h 778485"/>
              <a:gd name="connsiteX39" fmla="*/ 7338 w 49173"/>
              <a:gd name="connsiteY39" fmla="*/ 179295 h 778485"/>
              <a:gd name="connsiteX40" fmla="*/ 13314 w 49173"/>
              <a:gd name="connsiteY40" fmla="*/ 161365 h 778485"/>
              <a:gd name="connsiteX41" fmla="*/ 31244 w 49173"/>
              <a:gd name="connsiteY41" fmla="*/ 155389 h 778485"/>
              <a:gd name="connsiteX42" fmla="*/ 37220 w 49173"/>
              <a:gd name="connsiteY42" fmla="*/ 179295 h 778485"/>
              <a:gd name="connsiteX43" fmla="*/ 31244 w 49173"/>
              <a:gd name="connsiteY43" fmla="*/ 197224 h 778485"/>
              <a:gd name="connsiteX44" fmla="*/ 25267 w 49173"/>
              <a:gd name="connsiteY44" fmla="*/ 221130 h 778485"/>
              <a:gd name="connsiteX45" fmla="*/ 19291 w 49173"/>
              <a:gd name="connsiteY45" fmla="*/ 125506 h 778485"/>
              <a:gd name="connsiteX46" fmla="*/ 37220 w 49173"/>
              <a:gd name="connsiteY46" fmla="*/ 131483 h 778485"/>
              <a:gd name="connsiteX47" fmla="*/ 31244 w 49173"/>
              <a:gd name="connsiteY47" fmla="*/ 161365 h 778485"/>
              <a:gd name="connsiteX48" fmla="*/ 25267 w 49173"/>
              <a:gd name="connsiteY48" fmla="*/ 143436 h 778485"/>
              <a:gd name="connsiteX49" fmla="*/ 31244 w 49173"/>
              <a:gd name="connsiteY49" fmla="*/ 77695 h 778485"/>
              <a:gd name="connsiteX50" fmla="*/ 37220 w 49173"/>
              <a:gd name="connsiteY50" fmla="*/ 101600 h 778485"/>
              <a:gd name="connsiteX51" fmla="*/ 31244 w 49173"/>
              <a:gd name="connsiteY51" fmla="*/ 143436 h 778485"/>
              <a:gd name="connsiteX52" fmla="*/ 19291 w 49173"/>
              <a:gd name="connsiteY52" fmla="*/ 41836 h 778485"/>
              <a:gd name="connsiteX53" fmla="*/ 31244 w 49173"/>
              <a:gd name="connsiteY53" fmla="*/ 5977 h 778485"/>
              <a:gd name="connsiteX54" fmla="*/ 43197 w 49173"/>
              <a:gd name="connsiteY54" fmla="*/ 41836 h 778485"/>
              <a:gd name="connsiteX55" fmla="*/ 49173 w 49173"/>
              <a:gd name="connsiteY55" fmla="*/ 59765 h 778485"/>
              <a:gd name="connsiteX56" fmla="*/ 31244 w 49173"/>
              <a:gd name="connsiteY56" fmla="*/ 71718 h 778485"/>
              <a:gd name="connsiteX57" fmla="*/ 25267 w 49173"/>
              <a:gd name="connsiteY57" fmla="*/ 47812 h 778485"/>
              <a:gd name="connsiteX58" fmla="*/ 25267 w 49173"/>
              <a:gd name="connsiteY58" fmla="*/ 0 h 778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49173" h="778485">
                <a:moveTo>
                  <a:pt x="19291" y="776942"/>
                </a:moveTo>
                <a:cubicBezTo>
                  <a:pt x="23275" y="764989"/>
                  <a:pt x="18644" y="741083"/>
                  <a:pt x="31244" y="741083"/>
                </a:cubicBezTo>
                <a:cubicBezTo>
                  <a:pt x="43844" y="741083"/>
                  <a:pt x="50186" y="787426"/>
                  <a:pt x="43197" y="776942"/>
                </a:cubicBezTo>
                <a:cubicBezTo>
                  <a:pt x="27260" y="753035"/>
                  <a:pt x="37221" y="762996"/>
                  <a:pt x="13314" y="747059"/>
                </a:cubicBezTo>
                <a:cubicBezTo>
                  <a:pt x="15306" y="731122"/>
                  <a:pt x="11027" y="713020"/>
                  <a:pt x="19291" y="699248"/>
                </a:cubicBezTo>
                <a:cubicBezTo>
                  <a:pt x="22987" y="693089"/>
                  <a:pt x="28032" y="710753"/>
                  <a:pt x="31244" y="717177"/>
                </a:cubicBezTo>
                <a:cubicBezTo>
                  <a:pt x="34061" y="722812"/>
                  <a:pt x="35228" y="729130"/>
                  <a:pt x="37220" y="735106"/>
                </a:cubicBezTo>
                <a:cubicBezTo>
                  <a:pt x="44679" y="705273"/>
                  <a:pt x="52239" y="686478"/>
                  <a:pt x="37220" y="651436"/>
                </a:cubicBezTo>
                <a:cubicBezTo>
                  <a:pt x="34390" y="644834"/>
                  <a:pt x="29251" y="663389"/>
                  <a:pt x="25267" y="669365"/>
                </a:cubicBezTo>
                <a:cubicBezTo>
                  <a:pt x="18025" y="618666"/>
                  <a:pt x="9960" y="582058"/>
                  <a:pt x="25267" y="525930"/>
                </a:cubicBezTo>
                <a:cubicBezTo>
                  <a:pt x="28582" y="513774"/>
                  <a:pt x="37220" y="561789"/>
                  <a:pt x="37220" y="561789"/>
                </a:cubicBezTo>
                <a:cubicBezTo>
                  <a:pt x="35228" y="579718"/>
                  <a:pt x="36949" y="598463"/>
                  <a:pt x="31244" y="615577"/>
                </a:cubicBezTo>
                <a:cubicBezTo>
                  <a:pt x="29252" y="621553"/>
                  <a:pt x="26998" y="603705"/>
                  <a:pt x="25267" y="597648"/>
                </a:cubicBezTo>
                <a:cubicBezTo>
                  <a:pt x="17218" y="569476"/>
                  <a:pt x="18150" y="565752"/>
                  <a:pt x="13314" y="531906"/>
                </a:cubicBezTo>
                <a:cubicBezTo>
                  <a:pt x="15306" y="515969"/>
                  <a:pt x="13326" y="499007"/>
                  <a:pt x="19291" y="484095"/>
                </a:cubicBezTo>
                <a:cubicBezTo>
                  <a:pt x="21631" y="478246"/>
                  <a:pt x="18967" y="502024"/>
                  <a:pt x="25267" y="502024"/>
                </a:cubicBezTo>
                <a:cubicBezTo>
                  <a:pt x="31567" y="502024"/>
                  <a:pt x="29252" y="490071"/>
                  <a:pt x="31244" y="484095"/>
                </a:cubicBezTo>
                <a:cubicBezTo>
                  <a:pt x="29252" y="470150"/>
                  <a:pt x="28030" y="456072"/>
                  <a:pt x="25267" y="442259"/>
                </a:cubicBezTo>
                <a:cubicBezTo>
                  <a:pt x="24032" y="436082"/>
                  <a:pt x="21022" y="418273"/>
                  <a:pt x="19291" y="424330"/>
                </a:cubicBezTo>
                <a:cubicBezTo>
                  <a:pt x="13791" y="443581"/>
                  <a:pt x="15306" y="464173"/>
                  <a:pt x="13314" y="484095"/>
                </a:cubicBezTo>
                <a:cubicBezTo>
                  <a:pt x="249" y="444894"/>
                  <a:pt x="-4396" y="438502"/>
                  <a:pt x="13314" y="376518"/>
                </a:cubicBezTo>
                <a:cubicBezTo>
                  <a:pt x="15045" y="370460"/>
                  <a:pt x="25267" y="380503"/>
                  <a:pt x="31244" y="382495"/>
                </a:cubicBezTo>
                <a:cubicBezTo>
                  <a:pt x="33236" y="388471"/>
                  <a:pt x="37220" y="394124"/>
                  <a:pt x="37220" y="400424"/>
                </a:cubicBezTo>
                <a:cubicBezTo>
                  <a:pt x="37220" y="408638"/>
                  <a:pt x="38078" y="428886"/>
                  <a:pt x="31244" y="424330"/>
                </a:cubicBezTo>
                <a:cubicBezTo>
                  <a:pt x="20761" y="417341"/>
                  <a:pt x="19291" y="388471"/>
                  <a:pt x="19291" y="388471"/>
                </a:cubicBezTo>
                <a:cubicBezTo>
                  <a:pt x="21283" y="368549"/>
                  <a:pt x="19767" y="347957"/>
                  <a:pt x="25267" y="328706"/>
                </a:cubicBezTo>
                <a:cubicBezTo>
                  <a:pt x="26998" y="322648"/>
                  <a:pt x="31244" y="340336"/>
                  <a:pt x="31244" y="346636"/>
                </a:cubicBezTo>
                <a:cubicBezTo>
                  <a:pt x="31244" y="356794"/>
                  <a:pt x="27259" y="366557"/>
                  <a:pt x="25267" y="376518"/>
                </a:cubicBezTo>
                <a:cubicBezTo>
                  <a:pt x="23275" y="366557"/>
                  <a:pt x="19291" y="356794"/>
                  <a:pt x="19291" y="346636"/>
                </a:cubicBezTo>
                <a:cubicBezTo>
                  <a:pt x="19291" y="301288"/>
                  <a:pt x="19428" y="281171"/>
                  <a:pt x="37220" y="316753"/>
                </a:cubicBezTo>
                <a:cubicBezTo>
                  <a:pt x="40038" y="322388"/>
                  <a:pt x="41205" y="328706"/>
                  <a:pt x="43197" y="334683"/>
                </a:cubicBezTo>
                <a:cubicBezTo>
                  <a:pt x="41205" y="344644"/>
                  <a:pt x="47181" y="366557"/>
                  <a:pt x="37220" y="364565"/>
                </a:cubicBezTo>
                <a:cubicBezTo>
                  <a:pt x="23133" y="361747"/>
                  <a:pt x="13314" y="328706"/>
                  <a:pt x="13314" y="328706"/>
                </a:cubicBezTo>
                <a:cubicBezTo>
                  <a:pt x="15306" y="300816"/>
                  <a:pt x="9473" y="271217"/>
                  <a:pt x="19291" y="245036"/>
                </a:cubicBezTo>
                <a:cubicBezTo>
                  <a:pt x="23715" y="233239"/>
                  <a:pt x="27260" y="268942"/>
                  <a:pt x="31244" y="280895"/>
                </a:cubicBezTo>
                <a:cubicBezTo>
                  <a:pt x="33236" y="286871"/>
                  <a:pt x="40714" y="304066"/>
                  <a:pt x="37220" y="298824"/>
                </a:cubicBezTo>
                <a:lnTo>
                  <a:pt x="25267" y="280895"/>
                </a:lnTo>
                <a:cubicBezTo>
                  <a:pt x="23275" y="258981"/>
                  <a:pt x="27463" y="235584"/>
                  <a:pt x="19291" y="215153"/>
                </a:cubicBezTo>
                <a:cubicBezTo>
                  <a:pt x="16951" y="209304"/>
                  <a:pt x="3353" y="227107"/>
                  <a:pt x="1361" y="221130"/>
                </a:cubicBezTo>
                <a:cubicBezTo>
                  <a:pt x="-3094" y="207766"/>
                  <a:pt x="4575" y="193108"/>
                  <a:pt x="7338" y="179295"/>
                </a:cubicBezTo>
                <a:cubicBezTo>
                  <a:pt x="8574" y="173117"/>
                  <a:pt x="8859" y="165820"/>
                  <a:pt x="13314" y="161365"/>
                </a:cubicBezTo>
                <a:cubicBezTo>
                  <a:pt x="17769" y="156910"/>
                  <a:pt x="25267" y="157381"/>
                  <a:pt x="31244" y="155389"/>
                </a:cubicBezTo>
                <a:cubicBezTo>
                  <a:pt x="33236" y="163358"/>
                  <a:pt x="37220" y="171081"/>
                  <a:pt x="37220" y="179295"/>
                </a:cubicBezTo>
                <a:cubicBezTo>
                  <a:pt x="37220" y="185595"/>
                  <a:pt x="32975" y="191167"/>
                  <a:pt x="31244" y="197224"/>
                </a:cubicBezTo>
                <a:cubicBezTo>
                  <a:pt x="28987" y="205122"/>
                  <a:pt x="27259" y="213161"/>
                  <a:pt x="25267" y="221130"/>
                </a:cubicBezTo>
                <a:cubicBezTo>
                  <a:pt x="6983" y="166277"/>
                  <a:pt x="12060" y="197808"/>
                  <a:pt x="19291" y="125506"/>
                </a:cubicBezTo>
                <a:cubicBezTo>
                  <a:pt x="25267" y="127498"/>
                  <a:pt x="35228" y="125507"/>
                  <a:pt x="37220" y="131483"/>
                </a:cubicBezTo>
                <a:cubicBezTo>
                  <a:pt x="40432" y="141120"/>
                  <a:pt x="38427" y="154182"/>
                  <a:pt x="31244" y="161365"/>
                </a:cubicBezTo>
                <a:cubicBezTo>
                  <a:pt x="26789" y="165820"/>
                  <a:pt x="27259" y="149412"/>
                  <a:pt x="25267" y="143436"/>
                </a:cubicBezTo>
                <a:cubicBezTo>
                  <a:pt x="27259" y="121522"/>
                  <a:pt x="25199" y="98852"/>
                  <a:pt x="31244" y="77695"/>
                </a:cubicBezTo>
                <a:cubicBezTo>
                  <a:pt x="33500" y="69797"/>
                  <a:pt x="37220" y="93386"/>
                  <a:pt x="37220" y="101600"/>
                </a:cubicBezTo>
                <a:cubicBezTo>
                  <a:pt x="37220" y="115687"/>
                  <a:pt x="33236" y="129491"/>
                  <a:pt x="31244" y="143436"/>
                </a:cubicBezTo>
                <a:cubicBezTo>
                  <a:pt x="-4555" y="107637"/>
                  <a:pt x="6419" y="127644"/>
                  <a:pt x="19291" y="41836"/>
                </a:cubicBezTo>
                <a:cubicBezTo>
                  <a:pt x="21160" y="29376"/>
                  <a:pt x="31244" y="5977"/>
                  <a:pt x="31244" y="5977"/>
                </a:cubicBezTo>
                <a:lnTo>
                  <a:pt x="43197" y="41836"/>
                </a:lnTo>
                <a:lnTo>
                  <a:pt x="49173" y="59765"/>
                </a:lnTo>
                <a:cubicBezTo>
                  <a:pt x="43197" y="63749"/>
                  <a:pt x="37668" y="74930"/>
                  <a:pt x="31244" y="71718"/>
                </a:cubicBezTo>
                <a:cubicBezTo>
                  <a:pt x="23897" y="68045"/>
                  <a:pt x="25949" y="55998"/>
                  <a:pt x="25267" y="47812"/>
                </a:cubicBezTo>
                <a:cubicBezTo>
                  <a:pt x="23943" y="31930"/>
                  <a:pt x="25267" y="15937"/>
                  <a:pt x="25267" y="0"/>
                </a:cubicBezTo>
              </a:path>
            </a:pathLst>
          </a:custGeom>
          <a:noFill/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37667"/>
            <a:endParaRPr lang="en-CA" sz="2117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1EDD06CF-8853-4812-A20D-88382D0FA636}"/>
              </a:ext>
            </a:extLst>
          </p:cNvPr>
          <p:cNvCxnSpPr>
            <a:cxnSpLocks/>
          </p:cNvCxnSpPr>
          <p:nvPr/>
        </p:nvCxnSpPr>
        <p:spPr>
          <a:xfrm flipH="1">
            <a:off x="1287912" y="392953"/>
            <a:ext cx="11108" cy="7942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9" name="Picture 78">
            <a:extLst>
              <a:ext uri="{FF2B5EF4-FFF2-40B4-BE49-F238E27FC236}">
                <a16:creationId xmlns:a16="http://schemas.microsoft.com/office/drawing/2014/main" id="{EBAD8E94-1E64-4B68-A500-9345A218D2F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81796">
            <a:off x="488194" y="8247455"/>
            <a:ext cx="5884420" cy="208777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1CF4C609-8DCE-42AB-9325-B2BA10C35CA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0985349">
            <a:off x="501930" y="8153647"/>
            <a:ext cx="5884420" cy="208777"/>
          </a:xfrm>
          <a:prstGeom prst="rect">
            <a:avLst/>
          </a:prstGeom>
        </p:spPr>
      </p:pic>
      <p:sp>
        <p:nvSpPr>
          <p:cNvPr id="81" name="TextBox 80">
            <a:extLst>
              <a:ext uri="{FF2B5EF4-FFF2-40B4-BE49-F238E27FC236}">
                <a16:creationId xmlns:a16="http://schemas.microsoft.com/office/drawing/2014/main" id="{D4EFD880-B357-4B97-8706-2F8A57DCF7BF}"/>
              </a:ext>
            </a:extLst>
          </p:cNvPr>
          <p:cNvSpPr txBox="1"/>
          <p:nvPr/>
        </p:nvSpPr>
        <p:spPr>
          <a:xfrm>
            <a:off x="5087488" y="5615820"/>
            <a:ext cx="1053494" cy="4181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37667"/>
            <a:r>
              <a:rPr lang="en-CA" sz="2117" dirty="0">
                <a:solidFill>
                  <a:prstClr val="black"/>
                </a:solidFill>
                <a:latin typeface="Calibri" panose="020F0502020204030204"/>
              </a:rPr>
              <a:t>1</a:t>
            </a:r>
            <a:r>
              <a:rPr lang="en-CA" sz="2117" baseline="30000" dirty="0">
                <a:solidFill>
                  <a:prstClr val="black"/>
                </a:solidFill>
                <a:latin typeface="Calibri" panose="020F0502020204030204"/>
              </a:rPr>
              <a:t>St</a:t>
            </a:r>
            <a:r>
              <a:rPr lang="en-CA" sz="2117" dirty="0">
                <a:solidFill>
                  <a:prstClr val="black"/>
                </a:solidFill>
                <a:latin typeface="Calibri" panose="020F0502020204030204"/>
              </a:rPr>
              <a:t> floor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EACAF595-0475-4AAF-A9BE-52EF1FBE9E44}"/>
              </a:ext>
            </a:extLst>
          </p:cNvPr>
          <p:cNvSpPr/>
          <p:nvPr/>
        </p:nvSpPr>
        <p:spPr>
          <a:xfrm>
            <a:off x="4365403" y="4393284"/>
            <a:ext cx="1051891" cy="418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537667"/>
            <a:r>
              <a:rPr lang="en-CA" sz="2117" baseline="30000" dirty="0">
                <a:solidFill>
                  <a:prstClr val="black"/>
                </a:solidFill>
                <a:latin typeface="Calibri" panose="020F0502020204030204"/>
              </a:rPr>
              <a:t>2nd</a:t>
            </a:r>
            <a:r>
              <a:rPr lang="en-CA" sz="2117" dirty="0">
                <a:solidFill>
                  <a:prstClr val="black"/>
                </a:solidFill>
                <a:latin typeface="Calibri" panose="020F0502020204030204"/>
              </a:rPr>
              <a:t> floor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24EBF110-F473-48C1-930B-7072454CCCC9}"/>
              </a:ext>
            </a:extLst>
          </p:cNvPr>
          <p:cNvSpPr txBox="1"/>
          <p:nvPr/>
        </p:nvSpPr>
        <p:spPr>
          <a:xfrm>
            <a:off x="4302346" y="2422156"/>
            <a:ext cx="1017330" cy="4181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37667"/>
            <a:r>
              <a:rPr lang="en-CA" sz="2117" baseline="30000" dirty="0">
                <a:solidFill>
                  <a:prstClr val="black"/>
                </a:solidFill>
                <a:latin typeface="Calibri" panose="020F0502020204030204"/>
              </a:rPr>
              <a:t>3rd</a:t>
            </a:r>
            <a:r>
              <a:rPr lang="en-CA" sz="2117" dirty="0">
                <a:solidFill>
                  <a:prstClr val="black"/>
                </a:solidFill>
                <a:latin typeface="Calibri" panose="020F0502020204030204"/>
              </a:rPr>
              <a:t> floor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89B22E9-BC38-4DD3-82F6-9E13B4157DC2}"/>
              </a:ext>
            </a:extLst>
          </p:cNvPr>
          <p:cNvSpPr txBox="1"/>
          <p:nvPr/>
        </p:nvSpPr>
        <p:spPr>
          <a:xfrm>
            <a:off x="4266589" y="532397"/>
            <a:ext cx="1018227" cy="4181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37667"/>
            <a:r>
              <a:rPr lang="en-CA" sz="2117" baseline="30000" dirty="0">
                <a:solidFill>
                  <a:prstClr val="black"/>
                </a:solidFill>
                <a:latin typeface="Calibri" panose="020F0502020204030204"/>
              </a:rPr>
              <a:t>4th</a:t>
            </a:r>
            <a:r>
              <a:rPr lang="en-CA" sz="2117" dirty="0">
                <a:solidFill>
                  <a:prstClr val="black"/>
                </a:solidFill>
                <a:latin typeface="Calibri" panose="020F0502020204030204"/>
              </a:rPr>
              <a:t> floor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3BF8E3-82B0-4134-B526-CDDED9F79D9C}"/>
              </a:ext>
            </a:extLst>
          </p:cNvPr>
          <p:cNvSpPr txBox="1"/>
          <p:nvPr/>
        </p:nvSpPr>
        <p:spPr>
          <a:xfrm rot="187630">
            <a:off x="660814" y="8333509"/>
            <a:ext cx="4203587" cy="4181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37667"/>
            <a:r>
              <a:rPr lang="en-CA" sz="2117" dirty="0">
                <a:solidFill>
                  <a:prstClr val="black"/>
                </a:solidFill>
                <a:latin typeface="Calibri" panose="020F0502020204030204"/>
              </a:rPr>
              <a:t>Apartment building sewer main Pipe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F7B0E1-7D6D-43BB-9FE9-44AFE5F2D7A9}"/>
              </a:ext>
            </a:extLst>
          </p:cNvPr>
          <p:cNvSpPr txBox="1"/>
          <p:nvPr/>
        </p:nvSpPr>
        <p:spPr>
          <a:xfrm>
            <a:off x="810611" y="470679"/>
            <a:ext cx="352097" cy="6608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37667"/>
            <a:r>
              <a:rPr lang="en-CA" sz="2117" dirty="0">
                <a:solidFill>
                  <a:prstClr val="black"/>
                </a:solidFill>
                <a:latin typeface="Calibri" panose="020F0502020204030204"/>
              </a:rPr>
              <a:t>Kitchen sink </a:t>
            </a:r>
          </a:p>
          <a:p>
            <a:pPr defTabSz="537667"/>
            <a:endParaRPr lang="en-CA" sz="2117" dirty="0">
              <a:solidFill>
                <a:prstClr val="black"/>
              </a:solidFill>
              <a:latin typeface="Calibri" panose="020F0502020204030204"/>
            </a:endParaRPr>
          </a:p>
          <a:p>
            <a:pPr defTabSz="537667"/>
            <a:r>
              <a:rPr lang="en-CA" sz="2117" dirty="0">
                <a:solidFill>
                  <a:prstClr val="black"/>
                </a:solidFill>
                <a:latin typeface="Calibri" panose="020F0502020204030204"/>
              </a:rPr>
              <a:t>Stack</a:t>
            </a:r>
          </a:p>
          <a:p>
            <a:pPr defTabSz="537667"/>
            <a:endParaRPr lang="en-CA" sz="2117" dirty="0">
              <a:solidFill>
                <a:prstClr val="black"/>
              </a:solidFill>
              <a:latin typeface="Calibri" panose="020F0502020204030204"/>
            </a:endParaRPr>
          </a:p>
          <a:p>
            <a:pPr defTabSz="537667"/>
            <a:r>
              <a:rPr lang="en-CA" sz="2117" dirty="0">
                <a:solidFill>
                  <a:prstClr val="black"/>
                </a:solidFill>
                <a:latin typeface="Calibri" panose="020F0502020204030204"/>
              </a:rPr>
              <a:t>pipe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1355DC9-FD0E-46C3-80ED-FC97AE8B827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34250" y="111446"/>
            <a:ext cx="922234" cy="131467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7406113-6CBA-4C78-B038-22A2BAFEBE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08559" y="1704775"/>
            <a:ext cx="928011" cy="132291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D78B973-2A68-4871-8925-8747F4C9DA0C}"/>
              </a:ext>
            </a:extLst>
          </p:cNvPr>
          <p:cNvSpPr txBox="1"/>
          <p:nvPr/>
        </p:nvSpPr>
        <p:spPr>
          <a:xfrm>
            <a:off x="3304184" y="35068"/>
            <a:ext cx="2410275" cy="526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537667"/>
            <a:r>
              <a:rPr lang="en-CA" sz="1411" dirty="0">
                <a:solidFill>
                  <a:prstClr val="black"/>
                </a:solidFill>
                <a:latin typeface="Calibri" panose="020F0502020204030204"/>
              </a:rPr>
              <a:t>People doing dishes</a:t>
            </a:r>
          </a:p>
          <a:p>
            <a:pPr defTabSz="537667"/>
            <a:r>
              <a:rPr lang="en-CA" sz="1411" dirty="0">
                <a:solidFill>
                  <a:prstClr val="black"/>
                </a:solidFill>
                <a:latin typeface="Calibri" panose="020F0502020204030204"/>
              </a:rPr>
              <a:t>Running water down the stack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E3F213A-C9E7-4504-B211-D95E75B98BA8}"/>
              </a:ext>
            </a:extLst>
          </p:cNvPr>
          <p:cNvSpPr/>
          <p:nvPr/>
        </p:nvSpPr>
        <p:spPr>
          <a:xfrm>
            <a:off x="3304184" y="1617656"/>
            <a:ext cx="1643014" cy="309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537667"/>
            <a:r>
              <a:rPr lang="en-CA" sz="1411" dirty="0">
                <a:solidFill>
                  <a:prstClr val="black"/>
                </a:solidFill>
                <a:latin typeface="Calibri" panose="020F0502020204030204"/>
              </a:rPr>
              <a:t>People doing dishes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8ADE8B7-21C6-429B-B709-D1AAF18CDF20}"/>
              </a:ext>
            </a:extLst>
          </p:cNvPr>
          <p:cNvSpPr/>
          <p:nvPr/>
        </p:nvSpPr>
        <p:spPr>
          <a:xfrm>
            <a:off x="3427448" y="3772664"/>
            <a:ext cx="1643014" cy="309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537667"/>
            <a:r>
              <a:rPr lang="en-CA" sz="1411" dirty="0">
                <a:solidFill>
                  <a:prstClr val="black"/>
                </a:solidFill>
                <a:latin typeface="Calibri" panose="020F0502020204030204"/>
              </a:rPr>
              <a:t>People doing dishes</a:t>
            </a:r>
          </a:p>
        </p:txBody>
      </p:sp>
      <p:pic>
        <p:nvPicPr>
          <p:cNvPr id="75" name="Picture 74">
            <a:extLst>
              <a:ext uri="{FF2B5EF4-FFF2-40B4-BE49-F238E27FC236}">
                <a16:creationId xmlns:a16="http://schemas.microsoft.com/office/drawing/2014/main" id="{A85AFB32-3ED1-4F53-9C3E-25E8A7A0F65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94681" y="3830671"/>
            <a:ext cx="928011" cy="132291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44C3B530-D68D-4405-BF98-1F055E9FDB6E}"/>
              </a:ext>
            </a:extLst>
          </p:cNvPr>
          <p:cNvSpPr/>
          <p:nvPr/>
        </p:nvSpPr>
        <p:spPr>
          <a:xfrm>
            <a:off x="3317495" y="1843508"/>
            <a:ext cx="2410275" cy="309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537667"/>
            <a:r>
              <a:rPr lang="en-CA" sz="1411" dirty="0">
                <a:solidFill>
                  <a:prstClr val="black"/>
                </a:solidFill>
                <a:latin typeface="Calibri" panose="020F0502020204030204"/>
              </a:rPr>
              <a:t>Running water down the stack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BDC6CA6-3393-4CF7-900C-DDA8F5C32F4B}"/>
              </a:ext>
            </a:extLst>
          </p:cNvPr>
          <p:cNvSpPr/>
          <p:nvPr/>
        </p:nvSpPr>
        <p:spPr>
          <a:xfrm>
            <a:off x="3427448" y="4005765"/>
            <a:ext cx="2410275" cy="309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537667"/>
            <a:r>
              <a:rPr lang="en-CA" sz="1411" dirty="0">
                <a:solidFill>
                  <a:prstClr val="black"/>
                </a:solidFill>
                <a:latin typeface="Calibri" panose="020F0502020204030204"/>
              </a:rPr>
              <a:t>Running water down the stack</a:t>
            </a:r>
          </a:p>
        </p:txBody>
      </p:sp>
      <p:pic>
        <p:nvPicPr>
          <p:cNvPr id="1026" name="Picture 2" descr="Image result for stick figure freaking out">
            <a:extLst>
              <a:ext uri="{FF2B5EF4-FFF2-40B4-BE49-F238E27FC236}">
                <a16:creationId xmlns:a16="http://schemas.microsoft.com/office/drawing/2014/main" id="{DD965E46-A72F-4DA9-B3DE-9CF628D248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9236" y="5560178"/>
            <a:ext cx="972340" cy="893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FBF8F0AD-A973-478E-89D4-F61BD3EF52C2}"/>
              </a:ext>
            </a:extLst>
          </p:cNvPr>
          <p:cNvSpPr txBox="1"/>
          <p:nvPr/>
        </p:nvSpPr>
        <p:spPr>
          <a:xfrm>
            <a:off x="4709040" y="6037390"/>
            <a:ext cx="1360164" cy="960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37667"/>
            <a:r>
              <a:rPr lang="en-CA" sz="1411" dirty="0">
                <a:solidFill>
                  <a:prstClr val="black"/>
                </a:solidFill>
                <a:latin typeface="Calibri" panose="020F0502020204030204"/>
              </a:rPr>
              <a:t>Bottom neighbour flooding and freaking out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31AD416-E5BE-4709-87F8-83830D678267}"/>
              </a:ext>
            </a:extLst>
          </p:cNvPr>
          <p:cNvCxnSpPr>
            <a:endCxn id="54" idx="2"/>
          </p:cNvCxnSpPr>
          <p:nvPr/>
        </p:nvCxnSpPr>
        <p:spPr>
          <a:xfrm flipH="1">
            <a:off x="1258534" y="7203393"/>
            <a:ext cx="1289827" cy="40509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F4566121-742F-435F-BC2F-873499FF363C}"/>
              </a:ext>
            </a:extLst>
          </p:cNvPr>
          <p:cNvSpPr txBox="1"/>
          <p:nvPr/>
        </p:nvSpPr>
        <p:spPr>
          <a:xfrm>
            <a:off x="2432902" y="7078898"/>
            <a:ext cx="1466334" cy="74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537667"/>
            <a:r>
              <a:rPr lang="en-CA" sz="1411" b="1" dirty="0">
                <a:solidFill>
                  <a:srgbClr val="FF0000"/>
                </a:solidFill>
                <a:latin typeface="Calibri" panose="020F0502020204030204"/>
              </a:rPr>
              <a:t>Bottom of the stack clogged by bacon fat</a:t>
            </a:r>
          </a:p>
        </p:txBody>
      </p:sp>
    </p:spTree>
    <p:extLst>
      <p:ext uri="{BB962C8B-B14F-4D97-AF65-F5344CB8AC3E}">
        <p14:creationId xmlns:p14="http://schemas.microsoft.com/office/powerpoint/2010/main" val="271111016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55</Words>
  <Application>Microsoft Office PowerPoint</Application>
  <PresentationFormat>Letter Paper (8.5x11 in)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boldan</dc:creator>
  <cp:lastModifiedBy>john boldan</cp:lastModifiedBy>
  <cp:revision>1</cp:revision>
  <dcterms:created xsi:type="dcterms:W3CDTF">2018-11-20T03:26:29Z</dcterms:created>
  <dcterms:modified xsi:type="dcterms:W3CDTF">2018-11-20T03:27:46Z</dcterms:modified>
</cp:coreProperties>
</file>